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42"/>
  </p:notesMasterIdLst>
  <p:sldIdLst>
    <p:sldId id="257" r:id="rId2"/>
    <p:sldId id="259" r:id="rId3"/>
    <p:sldId id="261" r:id="rId4"/>
    <p:sldId id="262" r:id="rId5"/>
    <p:sldId id="260" r:id="rId6"/>
    <p:sldId id="263" r:id="rId7"/>
    <p:sldId id="264" r:id="rId8"/>
    <p:sldId id="265" r:id="rId9"/>
    <p:sldId id="266" r:id="rId10"/>
    <p:sldId id="267" r:id="rId11"/>
    <p:sldId id="269" r:id="rId12"/>
    <p:sldId id="270" r:id="rId13"/>
    <p:sldId id="271" r:id="rId14"/>
    <p:sldId id="276" r:id="rId15"/>
    <p:sldId id="278" r:id="rId16"/>
    <p:sldId id="272" r:id="rId17"/>
    <p:sldId id="273" r:id="rId18"/>
    <p:sldId id="274" r:id="rId19"/>
    <p:sldId id="289" r:id="rId20"/>
    <p:sldId id="275" r:id="rId21"/>
    <p:sldId id="279" r:id="rId22"/>
    <p:sldId id="280" r:id="rId23"/>
    <p:sldId id="282" r:id="rId24"/>
    <p:sldId id="283" r:id="rId25"/>
    <p:sldId id="284" r:id="rId26"/>
    <p:sldId id="285" r:id="rId27"/>
    <p:sldId id="286" r:id="rId28"/>
    <p:sldId id="287" r:id="rId29"/>
    <p:sldId id="288" r:id="rId30"/>
    <p:sldId id="290" r:id="rId31"/>
    <p:sldId id="291" r:id="rId32"/>
    <p:sldId id="292" r:id="rId33"/>
    <p:sldId id="293" r:id="rId34"/>
    <p:sldId id="294" r:id="rId35"/>
    <p:sldId id="295" r:id="rId36"/>
    <p:sldId id="296" r:id="rId37"/>
    <p:sldId id="297" r:id="rId38"/>
    <p:sldId id="268" r:id="rId39"/>
    <p:sldId id="298" r:id="rId40"/>
    <p:sldId id="29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3B15"/>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F600B7-B265-43A2-A9F0-3A7F2D8895C9}" v="1111" dt="2021-07-15T08:13:33.4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94729" autoAdjust="0"/>
  </p:normalViewPr>
  <p:slideViewPr>
    <p:cSldViewPr snapToGrid="0">
      <p:cViewPr varScale="1">
        <p:scale>
          <a:sx n="82" d="100"/>
          <a:sy n="82" d="100"/>
        </p:scale>
        <p:origin x="21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ồng Huy Nguyễn Đặng" userId="5c6695b370c4e7fe" providerId="LiveId" clId="{A0F600B7-B265-43A2-A9F0-3A7F2D8895C9}"/>
    <pc:docChg chg="undo redo custSel addSld delSld modSld sldOrd">
      <pc:chgData name="Hồng Huy Nguyễn Đặng" userId="5c6695b370c4e7fe" providerId="LiveId" clId="{A0F600B7-B265-43A2-A9F0-3A7F2D8895C9}" dt="2021-07-15T08:26:20.801" v="8010" actId="207"/>
      <pc:docMkLst>
        <pc:docMk/>
      </pc:docMkLst>
      <pc:sldChg chg="modSp mod modAnim">
        <pc:chgData name="Hồng Huy Nguyễn Đặng" userId="5c6695b370c4e7fe" providerId="LiveId" clId="{A0F600B7-B265-43A2-A9F0-3A7F2D8895C9}" dt="2021-07-14T13:47:54.685" v="6916"/>
        <pc:sldMkLst>
          <pc:docMk/>
          <pc:sldMk cId="4043737824" sldId="257"/>
        </pc:sldMkLst>
        <pc:spChg chg="mod">
          <ac:chgData name="Hồng Huy Nguyễn Đặng" userId="5c6695b370c4e7fe" providerId="LiveId" clId="{A0F600B7-B265-43A2-A9F0-3A7F2D8895C9}" dt="2021-07-14T13:26:35.906" v="6812" actId="207"/>
          <ac:spMkLst>
            <pc:docMk/>
            <pc:sldMk cId="4043737824" sldId="257"/>
            <ac:spMk id="2" creationId="{78FD68DA-43BA-4508-8DE2-BA9BB7B2FA5B}"/>
          </ac:spMkLst>
        </pc:spChg>
        <pc:spChg chg="mod">
          <ac:chgData name="Hồng Huy Nguyễn Đặng" userId="5c6695b370c4e7fe" providerId="LiveId" clId="{A0F600B7-B265-43A2-A9F0-3A7F2D8895C9}" dt="2021-07-14T13:27:01.117" v="6813" actId="207"/>
          <ac:spMkLst>
            <pc:docMk/>
            <pc:sldMk cId="4043737824" sldId="257"/>
            <ac:spMk id="9" creationId="{C8619184-EAA7-4619-BD0B-75A45752D6DD}"/>
          </ac:spMkLst>
        </pc:spChg>
      </pc:sldChg>
      <pc:sldChg chg="addSp delSp modSp mod">
        <pc:chgData name="Hồng Huy Nguyễn Đặng" userId="5c6695b370c4e7fe" providerId="LiveId" clId="{A0F600B7-B265-43A2-A9F0-3A7F2D8895C9}" dt="2021-07-14T13:54:21.222" v="6945" actId="11529"/>
        <pc:sldMkLst>
          <pc:docMk/>
          <pc:sldMk cId="1317560474" sldId="259"/>
        </pc:sldMkLst>
        <pc:spChg chg="add del mod">
          <ac:chgData name="Hồng Huy Nguyễn Đặng" userId="5c6695b370c4e7fe" providerId="LiveId" clId="{A0F600B7-B265-43A2-A9F0-3A7F2D8895C9}" dt="2021-07-14T13:54:21.222" v="6945" actId="11529"/>
          <ac:spMkLst>
            <pc:docMk/>
            <pc:sldMk cId="1317560474" sldId="259"/>
            <ac:spMk id="4" creationId="{D6D137AA-6E07-47C6-951E-BF7F56830E4F}"/>
          </ac:spMkLst>
        </pc:spChg>
        <pc:spChg chg="add del mod">
          <ac:chgData name="Hồng Huy Nguyễn Đặng" userId="5c6695b370c4e7fe" providerId="LiveId" clId="{A0F600B7-B265-43A2-A9F0-3A7F2D8895C9}" dt="2021-07-14T13:54:19.022" v="6940"/>
          <ac:spMkLst>
            <pc:docMk/>
            <pc:sldMk cId="1317560474" sldId="259"/>
            <ac:spMk id="6" creationId="{C47FD167-2AEC-48BC-9CAE-EB6BBFAC4E44}"/>
          </ac:spMkLst>
        </pc:spChg>
      </pc:sldChg>
      <pc:sldChg chg="addSp delSp modSp mod">
        <pc:chgData name="Hồng Huy Nguyễn Đặng" userId="5c6695b370c4e7fe" providerId="LiveId" clId="{A0F600B7-B265-43A2-A9F0-3A7F2D8895C9}" dt="2021-07-14T13:35:59.136" v="6868" actId="167"/>
        <pc:sldMkLst>
          <pc:docMk/>
          <pc:sldMk cId="3779033837" sldId="260"/>
        </pc:sldMkLst>
        <pc:spChg chg="mod">
          <ac:chgData name="Hồng Huy Nguyễn Đặng" userId="5c6695b370c4e7fe" providerId="LiveId" clId="{A0F600B7-B265-43A2-A9F0-3A7F2D8895C9}" dt="2021-07-13T14:45:28.466" v="2187" actId="207"/>
          <ac:spMkLst>
            <pc:docMk/>
            <pc:sldMk cId="3779033837" sldId="260"/>
            <ac:spMk id="3" creationId="{C53A3AF1-7A8B-430D-A64D-8AFAE784CA64}"/>
          </ac:spMkLst>
        </pc:spChg>
        <pc:picChg chg="add del mod">
          <ac:chgData name="Hồng Huy Nguyễn Đặng" userId="5c6695b370c4e7fe" providerId="LiveId" clId="{A0F600B7-B265-43A2-A9F0-3A7F2D8895C9}" dt="2021-07-14T13:35:19.891" v="6858" actId="478"/>
          <ac:picMkLst>
            <pc:docMk/>
            <pc:sldMk cId="3779033837" sldId="260"/>
            <ac:picMk id="2050" creationId="{B16AB706-FE47-495B-9242-CCED23241EFB}"/>
          </ac:picMkLst>
        </pc:picChg>
        <pc:picChg chg="add mod">
          <ac:chgData name="Hồng Huy Nguyễn Đặng" userId="5c6695b370c4e7fe" providerId="LiveId" clId="{A0F600B7-B265-43A2-A9F0-3A7F2D8895C9}" dt="2021-07-14T13:35:59.136" v="6868" actId="167"/>
          <ac:picMkLst>
            <pc:docMk/>
            <pc:sldMk cId="3779033837" sldId="260"/>
            <ac:picMk id="2052" creationId="{DA14134E-A338-462A-B461-020648046410}"/>
          </ac:picMkLst>
        </pc:picChg>
      </pc:sldChg>
      <pc:sldChg chg="modSp mod">
        <pc:chgData name="Hồng Huy Nguyễn Đặng" userId="5c6695b370c4e7fe" providerId="LiveId" clId="{A0F600B7-B265-43A2-A9F0-3A7F2D8895C9}" dt="2021-07-13T12:12:24.045" v="10" actId="1076"/>
        <pc:sldMkLst>
          <pc:docMk/>
          <pc:sldMk cId="190989155" sldId="262"/>
        </pc:sldMkLst>
        <pc:spChg chg="mod">
          <ac:chgData name="Hồng Huy Nguyễn Đặng" userId="5c6695b370c4e7fe" providerId="LiveId" clId="{A0F600B7-B265-43A2-A9F0-3A7F2D8895C9}" dt="2021-07-13T12:12:21.733" v="8" actId="1076"/>
          <ac:spMkLst>
            <pc:docMk/>
            <pc:sldMk cId="190989155" sldId="262"/>
            <ac:spMk id="4" creationId="{C54A40B0-6BF8-43FB-AD54-870780C0A2FE}"/>
          </ac:spMkLst>
        </pc:spChg>
        <pc:picChg chg="mod">
          <ac:chgData name="Hồng Huy Nguyễn Đặng" userId="5c6695b370c4e7fe" providerId="LiveId" clId="{A0F600B7-B265-43A2-A9F0-3A7F2D8895C9}" dt="2021-07-13T12:12:24.045" v="10" actId="1076"/>
          <ac:picMkLst>
            <pc:docMk/>
            <pc:sldMk cId="190989155" sldId="262"/>
            <ac:picMk id="4098" creationId="{58E2D3A4-78CA-4203-91D0-066FD8F71139}"/>
          </ac:picMkLst>
        </pc:picChg>
      </pc:sldChg>
      <pc:sldChg chg="modSp">
        <pc:chgData name="Hồng Huy Nguyễn Đặng" userId="5c6695b370c4e7fe" providerId="LiveId" clId="{A0F600B7-B265-43A2-A9F0-3A7F2D8895C9}" dt="2021-07-14T13:54:50.760" v="6947" actId="1076"/>
        <pc:sldMkLst>
          <pc:docMk/>
          <pc:sldMk cId="147554847" sldId="263"/>
        </pc:sldMkLst>
        <pc:picChg chg="mod">
          <ac:chgData name="Hồng Huy Nguyễn Đặng" userId="5c6695b370c4e7fe" providerId="LiveId" clId="{A0F600B7-B265-43A2-A9F0-3A7F2D8895C9}" dt="2021-07-14T13:54:50.760" v="6947" actId="1076"/>
          <ac:picMkLst>
            <pc:docMk/>
            <pc:sldMk cId="147554847" sldId="263"/>
            <ac:picMk id="5124" creationId="{F83D4EE3-144D-4777-AA5C-C548A2ED8D84}"/>
          </ac:picMkLst>
        </pc:picChg>
      </pc:sldChg>
      <pc:sldChg chg="addSp delSp modSp">
        <pc:chgData name="Hồng Huy Nguyễn Đặng" userId="5c6695b370c4e7fe" providerId="LiveId" clId="{A0F600B7-B265-43A2-A9F0-3A7F2D8895C9}" dt="2021-07-14T13:38:25.591" v="6886" actId="1076"/>
        <pc:sldMkLst>
          <pc:docMk/>
          <pc:sldMk cId="10371734" sldId="264"/>
        </pc:sldMkLst>
        <pc:picChg chg="add del mod">
          <ac:chgData name="Hồng Huy Nguyễn Đặng" userId="5c6695b370c4e7fe" providerId="LiveId" clId="{A0F600B7-B265-43A2-A9F0-3A7F2D8895C9}" dt="2021-07-14T13:37:40.969" v="6881" actId="478"/>
          <ac:picMkLst>
            <pc:docMk/>
            <pc:sldMk cId="10371734" sldId="264"/>
            <ac:picMk id="3074" creationId="{A05E4CC7-4048-4F7D-86E6-CF5CD46F9C7D}"/>
          </ac:picMkLst>
        </pc:picChg>
        <pc:picChg chg="add mod">
          <ac:chgData name="Hồng Huy Nguyễn Đặng" userId="5c6695b370c4e7fe" providerId="LiveId" clId="{A0F600B7-B265-43A2-A9F0-3A7F2D8895C9}" dt="2021-07-14T13:38:25.591" v="6886" actId="1076"/>
          <ac:picMkLst>
            <pc:docMk/>
            <pc:sldMk cId="10371734" sldId="264"/>
            <ac:picMk id="3076" creationId="{3D96928E-8028-4478-AD3A-6A891EED38DC}"/>
          </ac:picMkLst>
        </pc:picChg>
      </pc:sldChg>
      <pc:sldChg chg="addSp modSp">
        <pc:chgData name="Hồng Huy Nguyễn Đặng" userId="5c6695b370c4e7fe" providerId="LiveId" clId="{A0F600B7-B265-43A2-A9F0-3A7F2D8895C9}" dt="2021-07-14T13:38:30.488" v="6887"/>
        <pc:sldMkLst>
          <pc:docMk/>
          <pc:sldMk cId="4132374929" sldId="265"/>
        </pc:sldMkLst>
        <pc:picChg chg="add mod">
          <ac:chgData name="Hồng Huy Nguyễn Đặng" userId="5c6695b370c4e7fe" providerId="LiveId" clId="{A0F600B7-B265-43A2-A9F0-3A7F2D8895C9}" dt="2021-07-14T13:38:30.488" v="6887"/>
          <ac:picMkLst>
            <pc:docMk/>
            <pc:sldMk cId="4132374929" sldId="265"/>
            <ac:picMk id="5" creationId="{6D24DD2C-B46D-4F58-A0AA-5E18FFC16B27}"/>
          </ac:picMkLst>
        </pc:picChg>
      </pc:sldChg>
      <pc:sldChg chg="addSp modSp">
        <pc:chgData name="Hồng Huy Nguyễn Đặng" userId="5c6695b370c4e7fe" providerId="LiveId" clId="{A0F600B7-B265-43A2-A9F0-3A7F2D8895C9}" dt="2021-07-14T13:38:32.240" v="6888"/>
        <pc:sldMkLst>
          <pc:docMk/>
          <pc:sldMk cId="3334117353" sldId="266"/>
        </pc:sldMkLst>
        <pc:picChg chg="add mod">
          <ac:chgData name="Hồng Huy Nguyễn Đặng" userId="5c6695b370c4e7fe" providerId="LiveId" clId="{A0F600B7-B265-43A2-A9F0-3A7F2D8895C9}" dt="2021-07-14T13:38:32.240" v="6888"/>
          <ac:picMkLst>
            <pc:docMk/>
            <pc:sldMk cId="3334117353" sldId="266"/>
            <ac:picMk id="5" creationId="{21BD252C-BB5C-4B14-B79C-165C18C69762}"/>
          </ac:picMkLst>
        </pc:picChg>
      </pc:sldChg>
      <pc:sldChg chg="addSp delSp modSp mod">
        <pc:chgData name="Hồng Huy Nguyễn Đặng" userId="5c6695b370c4e7fe" providerId="LiveId" clId="{A0F600B7-B265-43A2-A9F0-3A7F2D8895C9}" dt="2021-07-14T13:13:36.291" v="6352" actId="1076"/>
        <pc:sldMkLst>
          <pc:docMk/>
          <pc:sldMk cId="2155836844" sldId="268"/>
        </pc:sldMkLst>
        <pc:spChg chg="mod ord">
          <ac:chgData name="Hồng Huy Nguyễn Đặng" userId="5c6695b370c4e7fe" providerId="LiveId" clId="{A0F600B7-B265-43A2-A9F0-3A7F2D8895C9}" dt="2021-07-14T13:13:32.458" v="6351" actId="166"/>
          <ac:spMkLst>
            <pc:docMk/>
            <pc:sldMk cId="2155836844" sldId="268"/>
            <ac:spMk id="2" creationId="{75EAFBFE-5B7A-40F7-8DDB-0D5624E78154}"/>
          </ac:spMkLst>
        </pc:spChg>
        <pc:picChg chg="add del mod">
          <ac:chgData name="Hồng Huy Nguyễn Đặng" userId="5c6695b370c4e7fe" providerId="LiveId" clId="{A0F600B7-B265-43A2-A9F0-3A7F2D8895C9}" dt="2021-07-14T13:13:14.023" v="6347" actId="478"/>
          <ac:picMkLst>
            <pc:docMk/>
            <pc:sldMk cId="2155836844" sldId="268"/>
            <ac:picMk id="1026" creationId="{8AC5C57E-67DE-4855-B5C7-4C07583A3146}"/>
          </ac:picMkLst>
        </pc:picChg>
        <pc:picChg chg="add mod">
          <ac:chgData name="Hồng Huy Nguyễn Đặng" userId="5c6695b370c4e7fe" providerId="LiveId" clId="{A0F600B7-B265-43A2-A9F0-3A7F2D8895C9}" dt="2021-07-14T13:13:36.291" v="6352" actId="1076"/>
          <ac:picMkLst>
            <pc:docMk/>
            <pc:sldMk cId="2155836844" sldId="268"/>
            <ac:picMk id="1028" creationId="{E00C9648-FB6A-4135-888A-A592B1018F1A}"/>
          </ac:picMkLst>
        </pc:picChg>
      </pc:sldChg>
      <pc:sldChg chg="addSp delSp modSp new mod modClrScheme chgLayout">
        <pc:chgData name="Hồng Huy Nguyễn Đặng" userId="5c6695b370c4e7fe" providerId="LiveId" clId="{A0F600B7-B265-43A2-A9F0-3A7F2D8895C9}" dt="2021-07-14T13:46:22.732" v="6909" actId="1076"/>
        <pc:sldMkLst>
          <pc:docMk/>
          <pc:sldMk cId="3813473446" sldId="269"/>
        </pc:sldMkLst>
        <pc:spChg chg="add">
          <ac:chgData name="Hồng Huy Nguyễn Đặng" userId="5c6695b370c4e7fe" providerId="LiveId" clId="{A0F600B7-B265-43A2-A9F0-3A7F2D8895C9}" dt="2021-07-14T13:45:29.350" v="6903"/>
          <ac:spMkLst>
            <pc:docMk/>
            <pc:sldMk cId="3813473446" sldId="269"/>
            <ac:spMk id="2" creationId="{9202984A-238E-44CA-9CE7-3B630EC9F76F}"/>
          </ac:spMkLst>
        </pc:spChg>
        <pc:spChg chg="del mod ord">
          <ac:chgData name="Hồng Huy Nguyễn Đặng" userId="5c6695b370c4e7fe" providerId="LiveId" clId="{A0F600B7-B265-43A2-A9F0-3A7F2D8895C9}" dt="2021-07-13T12:13:07.165" v="12" actId="700"/>
          <ac:spMkLst>
            <pc:docMk/>
            <pc:sldMk cId="3813473446" sldId="269"/>
            <ac:spMk id="2" creationId="{D2E89D4C-5A17-43DE-98EE-F255452CD49D}"/>
          </ac:spMkLst>
        </pc:spChg>
        <pc:spChg chg="del">
          <ac:chgData name="Hồng Huy Nguyễn Đặng" userId="5c6695b370c4e7fe" providerId="LiveId" clId="{A0F600B7-B265-43A2-A9F0-3A7F2D8895C9}" dt="2021-07-13T12:13:07.165" v="12" actId="700"/>
          <ac:spMkLst>
            <pc:docMk/>
            <pc:sldMk cId="3813473446" sldId="269"/>
            <ac:spMk id="3" creationId="{067F82DB-B30C-41E1-9905-BB6BCE8F77CB}"/>
          </ac:spMkLst>
        </pc:spChg>
        <pc:spChg chg="add mod ord">
          <ac:chgData name="Hồng Huy Nguyễn Đặng" userId="5c6695b370c4e7fe" providerId="LiveId" clId="{A0F600B7-B265-43A2-A9F0-3A7F2D8895C9}" dt="2021-07-13T12:13:36.423" v="68" actId="700"/>
          <ac:spMkLst>
            <pc:docMk/>
            <pc:sldMk cId="3813473446" sldId="269"/>
            <ac:spMk id="4" creationId="{5B364FFE-5EF2-43B4-B31B-1C4A220866D7}"/>
          </ac:spMkLst>
        </pc:spChg>
        <pc:spChg chg="add mod ord">
          <ac:chgData name="Hồng Huy Nguyễn Đặng" userId="5c6695b370c4e7fe" providerId="LiveId" clId="{A0F600B7-B265-43A2-A9F0-3A7F2D8895C9}" dt="2021-07-14T02:44:14.700" v="4625" actId="20577"/>
          <ac:spMkLst>
            <pc:docMk/>
            <pc:sldMk cId="3813473446" sldId="269"/>
            <ac:spMk id="5" creationId="{4A0E0643-2ACA-4430-A113-587299BE294B}"/>
          </ac:spMkLst>
        </pc:spChg>
        <pc:picChg chg="add del mod">
          <ac:chgData name="Hồng Huy Nguyễn Đặng" userId="5c6695b370c4e7fe" providerId="LiveId" clId="{A0F600B7-B265-43A2-A9F0-3A7F2D8895C9}" dt="2021-07-14T13:41:34.758" v="6902" actId="478"/>
          <ac:picMkLst>
            <pc:docMk/>
            <pc:sldMk cId="3813473446" sldId="269"/>
            <ac:picMk id="4098" creationId="{C27217E0-7AB4-440F-9A6B-4A6EDF0A3828}"/>
          </ac:picMkLst>
        </pc:picChg>
        <pc:picChg chg="add mod">
          <ac:chgData name="Hồng Huy Nguyễn Đặng" userId="5c6695b370c4e7fe" providerId="LiveId" clId="{A0F600B7-B265-43A2-A9F0-3A7F2D8895C9}" dt="2021-07-14T13:46:22.732" v="6909" actId="1076"/>
          <ac:picMkLst>
            <pc:docMk/>
            <pc:sldMk cId="3813473446" sldId="269"/>
            <ac:picMk id="4102" creationId="{CE8AB5C8-D8D9-482A-B325-AB6DE0854A18}"/>
          </ac:picMkLst>
        </pc:picChg>
      </pc:sldChg>
      <pc:sldChg chg="addSp delSp modSp new mod modClrScheme delAnim modAnim chgLayout">
        <pc:chgData name="Hồng Huy Nguyễn Đặng" userId="5c6695b370c4e7fe" providerId="LiveId" clId="{A0F600B7-B265-43A2-A9F0-3A7F2D8895C9}" dt="2021-07-13T13:57:12.833" v="1717" actId="1076"/>
        <pc:sldMkLst>
          <pc:docMk/>
          <pc:sldMk cId="3160099318" sldId="270"/>
        </pc:sldMkLst>
        <pc:spChg chg="del">
          <ac:chgData name="Hồng Huy Nguyễn Đặng" userId="5c6695b370c4e7fe" providerId="LiveId" clId="{A0F600B7-B265-43A2-A9F0-3A7F2D8895C9}" dt="2021-07-13T12:22:26.825" v="258" actId="700"/>
          <ac:spMkLst>
            <pc:docMk/>
            <pc:sldMk cId="3160099318" sldId="270"/>
            <ac:spMk id="2" creationId="{B3A280BD-7E0F-4468-9E9F-1446E87EC4A7}"/>
          </ac:spMkLst>
        </pc:spChg>
        <pc:spChg chg="del">
          <ac:chgData name="Hồng Huy Nguyễn Đặng" userId="5c6695b370c4e7fe" providerId="LiveId" clId="{A0F600B7-B265-43A2-A9F0-3A7F2D8895C9}" dt="2021-07-13T12:22:26.825" v="258" actId="700"/>
          <ac:spMkLst>
            <pc:docMk/>
            <pc:sldMk cId="3160099318" sldId="270"/>
            <ac:spMk id="3" creationId="{DA7009A4-7102-48D5-94F7-878169AD4558}"/>
          </ac:spMkLst>
        </pc:spChg>
        <pc:spChg chg="add mod">
          <ac:chgData name="Hồng Huy Nguyễn Đặng" userId="5c6695b370c4e7fe" providerId="LiveId" clId="{A0F600B7-B265-43A2-A9F0-3A7F2D8895C9}" dt="2021-07-13T13:57:12.833" v="1717" actId="1076"/>
          <ac:spMkLst>
            <pc:docMk/>
            <pc:sldMk cId="3160099318" sldId="270"/>
            <ac:spMk id="9" creationId="{6F9D0645-DFA2-411B-A75E-0F48A9BF7A4A}"/>
          </ac:spMkLst>
        </pc:spChg>
        <pc:spChg chg="add mod">
          <ac:chgData name="Hồng Huy Nguyễn Đặng" userId="5c6695b370c4e7fe" providerId="LiveId" clId="{A0F600B7-B265-43A2-A9F0-3A7F2D8895C9}" dt="2021-07-13T12:59:48.992" v="399" actId="1076"/>
          <ac:spMkLst>
            <pc:docMk/>
            <pc:sldMk cId="3160099318" sldId="270"/>
            <ac:spMk id="10" creationId="{CCDF63C2-4046-4D10-B5D5-65260A445927}"/>
          </ac:spMkLst>
        </pc:spChg>
        <pc:picChg chg="add del mod">
          <ac:chgData name="Hồng Huy Nguyễn Đặng" userId="5c6695b370c4e7fe" providerId="LiveId" clId="{A0F600B7-B265-43A2-A9F0-3A7F2D8895C9}" dt="2021-07-13T12:33:04.634" v="266" actId="478"/>
          <ac:picMkLst>
            <pc:docMk/>
            <pc:sldMk cId="3160099318" sldId="270"/>
            <ac:picMk id="4" creationId="{F2E2933F-DA82-4488-81A6-E8FE6D0DE738}"/>
          </ac:picMkLst>
        </pc:picChg>
        <pc:picChg chg="add del mod">
          <ac:chgData name="Hồng Huy Nguyễn Đặng" userId="5c6695b370c4e7fe" providerId="LiveId" clId="{A0F600B7-B265-43A2-A9F0-3A7F2D8895C9}" dt="2021-07-13T12:58:15.635" v="383" actId="478"/>
          <ac:picMkLst>
            <pc:docMk/>
            <pc:sldMk cId="3160099318" sldId="270"/>
            <ac:picMk id="6" creationId="{3C014E7E-875A-42A4-A24E-43BDD82D1F0A}"/>
          </ac:picMkLst>
        </pc:picChg>
        <pc:picChg chg="add del mod">
          <ac:chgData name="Hồng Huy Nguyễn Đặng" userId="5c6695b370c4e7fe" providerId="LiveId" clId="{A0F600B7-B265-43A2-A9F0-3A7F2D8895C9}" dt="2021-07-13T12:58:32.207" v="388" actId="478"/>
          <ac:picMkLst>
            <pc:docMk/>
            <pc:sldMk cId="3160099318" sldId="270"/>
            <ac:picMk id="8" creationId="{2F400155-553F-4FA0-9F71-60ECC87B9DC4}"/>
          </ac:picMkLst>
        </pc:picChg>
        <pc:picChg chg="add mod">
          <ac:chgData name="Hồng Huy Nguyễn Đặng" userId="5c6695b370c4e7fe" providerId="LiveId" clId="{A0F600B7-B265-43A2-A9F0-3A7F2D8895C9}" dt="2021-07-13T12:59:36.212" v="395" actId="1076"/>
          <ac:picMkLst>
            <pc:docMk/>
            <pc:sldMk cId="3160099318" sldId="270"/>
            <ac:picMk id="12" creationId="{CE447366-A064-401D-8FD2-01D8BDCA8316}"/>
          </ac:picMkLst>
        </pc:picChg>
        <pc:picChg chg="add mod">
          <ac:chgData name="Hồng Huy Nguyễn Đặng" userId="5c6695b370c4e7fe" providerId="LiveId" clId="{A0F600B7-B265-43A2-A9F0-3A7F2D8895C9}" dt="2021-07-13T12:59:44.775" v="398" actId="1076"/>
          <ac:picMkLst>
            <pc:docMk/>
            <pc:sldMk cId="3160099318" sldId="270"/>
            <ac:picMk id="14" creationId="{5AE0839F-69EA-4289-AEBD-4C1826545582}"/>
          </ac:picMkLst>
        </pc:picChg>
        <pc:picChg chg="add del mod">
          <ac:chgData name="Hồng Huy Nguyễn Đặng" userId="5c6695b370c4e7fe" providerId="LiveId" clId="{A0F600B7-B265-43A2-A9F0-3A7F2D8895C9}" dt="2021-07-13T12:28:33.110" v="263" actId="478"/>
          <ac:picMkLst>
            <pc:docMk/>
            <pc:sldMk cId="3160099318" sldId="270"/>
            <ac:picMk id="1026" creationId="{2FCB66D3-8672-4592-A156-E6B63957E2F2}"/>
          </ac:picMkLst>
        </pc:picChg>
      </pc:sldChg>
      <pc:sldChg chg="addSp delSp modSp new mod delAnim modAnim">
        <pc:chgData name="Hồng Huy Nguyễn Đặng" userId="5c6695b370c4e7fe" providerId="LiveId" clId="{A0F600B7-B265-43A2-A9F0-3A7F2D8895C9}" dt="2021-07-14T03:09:36.434" v="5970" actId="207"/>
        <pc:sldMkLst>
          <pc:docMk/>
          <pc:sldMk cId="1617022634" sldId="271"/>
        </pc:sldMkLst>
        <pc:spChg chg="add mod">
          <ac:chgData name="Hồng Huy Nguyễn Đặng" userId="5c6695b370c4e7fe" providerId="LiveId" clId="{A0F600B7-B265-43A2-A9F0-3A7F2D8895C9}" dt="2021-07-13T13:57:19.322" v="1730" actId="1076"/>
          <ac:spMkLst>
            <pc:docMk/>
            <pc:sldMk cId="1617022634" sldId="271"/>
            <ac:spMk id="3" creationId="{145140E2-621F-4338-B919-8D1B7E2A2FFD}"/>
          </ac:spMkLst>
        </pc:spChg>
        <pc:spChg chg="add mod">
          <ac:chgData name="Hồng Huy Nguyễn Đặng" userId="5c6695b370c4e7fe" providerId="LiveId" clId="{A0F600B7-B265-43A2-A9F0-3A7F2D8895C9}" dt="2021-07-14T03:09:36.434" v="5970" actId="207"/>
          <ac:spMkLst>
            <pc:docMk/>
            <pc:sldMk cId="1617022634" sldId="271"/>
            <ac:spMk id="4" creationId="{6828D45C-1376-453C-95C6-A06FA5981FD5}"/>
          </ac:spMkLst>
        </pc:spChg>
        <pc:picChg chg="add del mod">
          <ac:chgData name="Hồng Huy Nguyễn Đặng" userId="5c6695b370c4e7fe" providerId="LiveId" clId="{A0F600B7-B265-43A2-A9F0-3A7F2D8895C9}" dt="2021-07-13T13:00:12.219" v="401" actId="478"/>
          <ac:picMkLst>
            <pc:docMk/>
            <pc:sldMk cId="1617022634" sldId="271"/>
            <ac:picMk id="2" creationId="{8EB5C276-F5CA-4768-9196-E54FF948C2AD}"/>
          </ac:picMkLst>
        </pc:picChg>
        <pc:picChg chg="add del mod">
          <ac:chgData name="Hồng Huy Nguyễn Đặng" userId="5c6695b370c4e7fe" providerId="LiveId" clId="{A0F600B7-B265-43A2-A9F0-3A7F2D8895C9}" dt="2021-07-13T13:06:34.628" v="709" actId="478"/>
          <ac:picMkLst>
            <pc:docMk/>
            <pc:sldMk cId="1617022634" sldId="271"/>
            <ac:picMk id="5" creationId="{4D76CDB6-464A-4634-8C6F-8DD55F879126}"/>
          </ac:picMkLst>
        </pc:picChg>
        <pc:picChg chg="add del mod">
          <ac:chgData name="Hồng Huy Nguyễn Đặng" userId="5c6695b370c4e7fe" providerId="LiveId" clId="{A0F600B7-B265-43A2-A9F0-3A7F2D8895C9}" dt="2021-07-13T13:07:26.518" v="712" actId="478"/>
          <ac:picMkLst>
            <pc:docMk/>
            <pc:sldMk cId="1617022634" sldId="271"/>
            <ac:picMk id="7" creationId="{E7ADE069-04C7-4FFE-A953-BF2A6D917F62}"/>
          </ac:picMkLst>
        </pc:picChg>
        <pc:picChg chg="add del mod modCrop">
          <ac:chgData name="Hồng Huy Nguyễn Đặng" userId="5c6695b370c4e7fe" providerId="LiveId" clId="{A0F600B7-B265-43A2-A9F0-3A7F2D8895C9}" dt="2021-07-13T13:07:38.353" v="716" actId="478"/>
          <ac:picMkLst>
            <pc:docMk/>
            <pc:sldMk cId="1617022634" sldId="271"/>
            <ac:picMk id="9" creationId="{D671D9DF-58BE-43F1-B716-7B77C12514DB}"/>
          </ac:picMkLst>
        </pc:picChg>
        <pc:picChg chg="add mod">
          <ac:chgData name="Hồng Huy Nguyễn Đặng" userId="5c6695b370c4e7fe" providerId="LiveId" clId="{A0F600B7-B265-43A2-A9F0-3A7F2D8895C9}" dt="2021-07-14T02:16:08.093" v="3143" actId="1076"/>
          <ac:picMkLst>
            <pc:docMk/>
            <pc:sldMk cId="1617022634" sldId="271"/>
            <ac:picMk id="11" creationId="{ABFD20C6-6EB4-4AA5-9AEC-CCE7939118FA}"/>
          </ac:picMkLst>
        </pc:picChg>
      </pc:sldChg>
      <pc:sldChg chg="addSp delSp modSp new mod modNotesTx">
        <pc:chgData name="Hồng Huy Nguyễn Đặng" userId="5c6695b370c4e7fe" providerId="LiveId" clId="{A0F600B7-B265-43A2-A9F0-3A7F2D8895C9}" dt="2021-07-14T03:07:06.871" v="5908" actId="20577"/>
        <pc:sldMkLst>
          <pc:docMk/>
          <pc:sldMk cId="4222760967" sldId="272"/>
        </pc:sldMkLst>
        <pc:spChg chg="add mod">
          <ac:chgData name="Hồng Huy Nguyễn Đặng" userId="5c6695b370c4e7fe" providerId="LiveId" clId="{A0F600B7-B265-43A2-A9F0-3A7F2D8895C9}" dt="2021-07-14T03:07:06.871" v="5908" actId="20577"/>
          <ac:spMkLst>
            <pc:docMk/>
            <pc:sldMk cId="4222760967" sldId="272"/>
            <ac:spMk id="4" creationId="{3E7B34F3-B789-4AF2-9CD0-31565E7AFAB4}"/>
          </ac:spMkLst>
        </pc:spChg>
        <pc:spChg chg="add del mod">
          <ac:chgData name="Hồng Huy Nguyễn Đặng" userId="5c6695b370c4e7fe" providerId="LiveId" clId="{A0F600B7-B265-43A2-A9F0-3A7F2D8895C9}" dt="2021-07-14T02:52:24.635" v="4648"/>
          <ac:spMkLst>
            <pc:docMk/>
            <pc:sldMk cId="4222760967" sldId="272"/>
            <ac:spMk id="8" creationId="{CCD77E8A-B8A4-45AD-9588-B0626BF5E75B}"/>
          </ac:spMkLst>
        </pc:spChg>
        <pc:picChg chg="add del mod">
          <ac:chgData name="Hồng Huy Nguyễn Đặng" userId="5c6695b370c4e7fe" providerId="LiveId" clId="{A0F600B7-B265-43A2-A9F0-3A7F2D8895C9}" dt="2021-07-14T01:47:00.687" v="2188" actId="478"/>
          <ac:picMkLst>
            <pc:docMk/>
            <pc:sldMk cId="4222760967" sldId="272"/>
            <ac:picMk id="3" creationId="{F1E1FD38-ED43-4B25-AC45-30DA02B0B33C}"/>
          </ac:picMkLst>
        </pc:picChg>
        <pc:picChg chg="add del mod">
          <ac:chgData name="Hồng Huy Nguyễn Đặng" userId="5c6695b370c4e7fe" providerId="LiveId" clId="{A0F600B7-B265-43A2-A9F0-3A7F2D8895C9}" dt="2021-07-14T02:08:55.436" v="2647" actId="478"/>
          <ac:picMkLst>
            <pc:docMk/>
            <pc:sldMk cId="4222760967" sldId="272"/>
            <ac:picMk id="5" creationId="{395F7BA2-3CE3-47E4-AED8-49F7968B09EF}"/>
          </ac:picMkLst>
        </pc:picChg>
        <pc:picChg chg="add mod">
          <ac:chgData name="Hồng Huy Nguyễn Đặng" userId="5c6695b370c4e7fe" providerId="LiveId" clId="{A0F600B7-B265-43A2-A9F0-3A7F2D8895C9}" dt="2021-07-14T02:52:24.080" v="4647" actId="1076"/>
          <ac:picMkLst>
            <pc:docMk/>
            <pc:sldMk cId="4222760967" sldId="272"/>
            <ac:picMk id="7" creationId="{4D99D298-27F7-4E9C-8122-D14DE67F45EE}"/>
          </ac:picMkLst>
        </pc:picChg>
      </pc:sldChg>
      <pc:sldChg chg="addSp delSp modSp add mod modClrScheme chgLayout">
        <pc:chgData name="Hồng Huy Nguyễn Đặng" userId="5c6695b370c4e7fe" providerId="LiveId" clId="{A0F600B7-B265-43A2-A9F0-3A7F2D8895C9}" dt="2021-07-14T12:32:41.290" v="6172" actId="1076"/>
        <pc:sldMkLst>
          <pc:docMk/>
          <pc:sldMk cId="4204691400" sldId="273"/>
        </pc:sldMkLst>
        <pc:spChg chg="add del mod">
          <ac:chgData name="Hồng Huy Nguyễn Đặng" userId="5c6695b370c4e7fe" providerId="LiveId" clId="{A0F600B7-B265-43A2-A9F0-3A7F2D8895C9}" dt="2021-07-13T13:42:19.843" v="1624" actId="47"/>
          <ac:spMkLst>
            <pc:docMk/>
            <pc:sldMk cId="4204691400" sldId="273"/>
            <ac:spMk id="2" creationId="{4F2C621E-92B5-4DA3-8666-208E53767BB8}"/>
          </ac:spMkLst>
        </pc:spChg>
        <pc:spChg chg="add del">
          <ac:chgData name="Hồng Huy Nguyễn Đặng" userId="5c6695b370c4e7fe" providerId="LiveId" clId="{A0F600B7-B265-43A2-A9F0-3A7F2D8895C9}" dt="2021-07-14T01:54:06.981" v="2309" actId="478"/>
          <ac:spMkLst>
            <pc:docMk/>
            <pc:sldMk cId="4204691400" sldId="273"/>
            <ac:spMk id="4" creationId="{3E7B34F3-B789-4AF2-9CD0-31565E7AFAB4}"/>
          </ac:spMkLst>
        </pc:spChg>
        <pc:spChg chg="add del mod">
          <ac:chgData name="Hồng Huy Nguyễn Đặng" userId="5c6695b370c4e7fe" providerId="LiveId" clId="{A0F600B7-B265-43A2-A9F0-3A7F2D8895C9}" dt="2021-07-14T01:53:00.192" v="2297"/>
          <ac:spMkLst>
            <pc:docMk/>
            <pc:sldMk cId="4204691400" sldId="273"/>
            <ac:spMk id="5" creationId="{48AE2D2F-3021-40D3-9AA9-CE4299CC1D6A}"/>
          </ac:spMkLst>
        </pc:spChg>
        <pc:spChg chg="add del mod">
          <ac:chgData name="Hồng Huy Nguyễn Đặng" userId="5c6695b370c4e7fe" providerId="LiveId" clId="{A0F600B7-B265-43A2-A9F0-3A7F2D8895C9}" dt="2021-07-13T13:44:00.693" v="1644" actId="478"/>
          <ac:spMkLst>
            <pc:docMk/>
            <pc:sldMk cId="4204691400" sldId="273"/>
            <ac:spMk id="5" creationId="{FC77F389-89A6-475A-AD6E-9FD8EA146A7F}"/>
          </ac:spMkLst>
        </pc:spChg>
        <pc:spChg chg="add del mod">
          <ac:chgData name="Hồng Huy Nguyễn Đặng" userId="5c6695b370c4e7fe" providerId="LiveId" clId="{A0F600B7-B265-43A2-A9F0-3A7F2D8895C9}" dt="2021-07-13T13:51:55.282" v="1665" actId="478"/>
          <ac:spMkLst>
            <pc:docMk/>
            <pc:sldMk cId="4204691400" sldId="273"/>
            <ac:spMk id="7" creationId="{8BBE4E24-AC4D-4F94-AA0F-597A8DB898D2}"/>
          </ac:spMkLst>
        </pc:spChg>
        <pc:spChg chg="add del mod">
          <ac:chgData name="Hồng Huy Nguyễn Đặng" userId="5c6695b370c4e7fe" providerId="LiveId" clId="{A0F600B7-B265-43A2-A9F0-3A7F2D8895C9}" dt="2021-07-14T01:54:10.948" v="2313"/>
          <ac:spMkLst>
            <pc:docMk/>
            <pc:sldMk cId="4204691400" sldId="273"/>
            <ac:spMk id="7" creationId="{D7C61ED3-F614-4BBA-84E6-07F0AB2D53AF}"/>
          </ac:spMkLst>
        </pc:spChg>
        <pc:spChg chg="add del mod">
          <ac:chgData name="Hồng Huy Nguyễn Đặng" userId="5c6695b370c4e7fe" providerId="LiveId" clId="{A0F600B7-B265-43A2-A9F0-3A7F2D8895C9}" dt="2021-07-14T01:47:04.259" v="2189" actId="478"/>
          <ac:spMkLst>
            <pc:docMk/>
            <pc:sldMk cId="4204691400" sldId="273"/>
            <ac:spMk id="8" creationId="{5B9C6B9B-4ECE-49E4-A277-62B59CA515BE}"/>
          </ac:spMkLst>
        </pc:spChg>
        <pc:spChg chg="add mod">
          <ac:chgData name="Hồng Huy Nguyễn Đặng" userId="5c6695b370c4e7fe" providerId="LiveId" clId="{A0F600B7-B265-43A2-A9F0-3A7F2D8895C9}" dt="2021-07-14T03:07:10.235" v="5910" actId="20577"/>
          <ac:spMkLst>
            <pc:docMk/>
            <pc:sldMk cId="4204691400" sldId="273"/>
            <ac:spMk id="9" creationId="{916F8C83-08C9-439C-861D-C96BC14882B0}"/>
          </ac:spMkLst>
        </pc:spChg>
        <pc:spChg chg="add del mod ord">
          <ac:chgData name="Hồng Huy Nguyễn Đặng" userId="5c6695b370c4e7fe" providerId="LiveId" clId="{A0F600B7-B265-43A2-A9F0-3A7F2D8895C9}" dt="2021-07-14T02:22:54.382" v="3670" actId="478"/>
          <ac:spMkLst>
            <pc:docMk/>
            <pc:sldMk cId="4204691400" sldId="273"/>
            <ac:spMk id="12" creationId="{B6CEF791-FF01-4D22-9C60-0B4D00423017}"/>
          </ac:spMkLst>
        </pc:spChg>
        <pc:spChg chg="add del mod ord">
          <ac:chgData name="Hồng Huy Nguyễn Đặng" userId="5c6695b370c4e7fe" providerId="LiveId" clId="{A0F600B7-B265-43A2-A9F0-3A7F2D8895C9}" dt="2021-07-14T02:09:50.579" v="2656" actId="700"/>
          <ac:spMkLst>
            <pc:docMk/>
            <pc:sldMk cId="4204691400" sldId="273"/>
            <ac:spMk id="13" creationId="{292814F2-F724-4188-A9B7-A4A0F405681A}"/>
          </ac:spMkLst>
        </pc:spChg>
        <pc:spChg chg="add del mod">
          <ac:chgData name="Hồng Huy Nguyễn Đặng" userId="5c6695b370c4e7fe" providerId="LiveId" clId="{A0F600B7-B265-43A2-A9F0-3A7F2D8895C9}" dt="2021-07-14T02:52:44.089" v="4651" actId="1076"/>
          <ac:spMkLst>
            <pc:docMk/>
            <pc:sldMk cId="4204691400" sldId="273"/>
            <ac:spMk id="16" creationId="{D15CBB80-688B-4EF4-8151-A1745E7C2395}"/>
          </ac:spMkLst>
        </pc:spChg>
        <pc:spChg chg="add mod">
          <ac:chgData name="Hồng Huy Nguyễn Đặng" userId="5c6695b370c4e7fe" providerId="LiveId" clId="{A0F600B7-B265-43A2-A9F0-3A7F2D8895C9}" dt="2021-07-14T02:52:47.401" v="4652" actId="403"/>
          <ac:spMkLst>
            <pc:docMk/>
            <pc:sldMk cId="4204691400" sldId="273"/>
            <ac:spMk id="17" creationId="{B60B7AAD-0763-4189-B9D0-C0A009527BBE}"/>
          </ac:spMkLst>
        </pc:spChg>
        <pc:picChg chg="add del mod">
          <ac:chgData name="Hồng Huy Nguyễn Đặng" userId="5c6695b370c4e7fe" providerId="LiveId" clId="{A0F600B7-B265-43A2-A9F0-3A7F2D8895C9}" dt="2021-07-14T01:53:15.213" v="2305"/>
          <ac:picMkLst>
            <pc:docMk/>
            <pc:sldMk cId="4204691400" sldId="273"/>
            <ac:picMk id="3" creationId="{267DEBB2-E4F3-46CD-8F5D-4A53DC2D0B69}"/>
          </ac:picMkLst>
        </pc:picChg>
        <pc:picChg chg="del mod">
          <ac:chgData name="Hồng Huy Nguyễn Đặng" userId="5c6695b370c4e7fe" providerId="LiveId" clId="{A0F600B7-B265-43A2-A9F0-3A7F2D8895C9}" dt="2021-07-13T13:44:22.848" v="1646" actId="478"/>
          <ac:picMkLst>
            <pc:docMk/>
            <pc:sldMk cId="4204691400" sldId="273"/>
            <ac:picMk id="3" creationId="{F1E1FD38-ED43-4B25-AC45-30DA02B0B33C}"/>
          </ac:picMkLst>
        </pc:picChg>
        <pc:picChg chg="add del">
          <ac:chgData name="Hồng Huy Nguyễn Đặng" userId="5c6695b370c4e7fe" providerId="LiveId" clId="{A0F600B7-B265-43A2-A9F0-3A7F2D8895C9}" dt="2021-07-14T01:54:12.518" v="2315"/>
          <ac:picMkLst>
            <pc:docMk/>
            <pc:sldMk cId="4204691400" sldId="273"/>
            <ac:picMk id="6" creationId="{B70424A4-7667-406A-AC88-78D50FAFFA3C}"/>
          </ac:picMkLst>
        </pc:picChg>
        <pc:picChg chg="add del mod">
          <ac:chgData name="Hồng Huy Nguyễn Đặng" userId="5c6695b370c4e7fe" providerId="LiveId" clId="{A0F600B7-B265-43A2-A9F0-3A7F2D8895C9}" dt="2021-07-14T02:09:35.760" v="2652" actId="478"/>
          <ac:picMkLst>
            <pc:docMk/>
            <pc:sldMk cId="4204691400" sldId="273"/>
            <ac:picMk id="11" creationId="{BD4D018F-C4D0-4F86-9F65-CAD9E66AB1C0}"/>
          </ac:picMkLst>
        </pc:picChg>
        <pc:picChg chg="add mod ord">
          <ac:chgData name="Hồng Huy Nguyễn Đặng" userId="5c6695b370c4e7fe" providerId="LiveId" clId="{A0F600B7-B265-43A2-A9F0-3A7F2D8895C9}" dt="2021-07-14T12:32:41.290" v="6172" actId="1076"/>
          <ac:picMkLst>
            <pc:docMk/>
            <pc:sldMk cId="4204691400" sldId="273"/>
            <ac:picMk id="15" creationId="{64167943-7FB6-4A0E-BBC1-CE8E1EF54902}"/>
          </ac:picMkLst>
        </pc:picChg>
      </pc:sldChg>
      <pc:sldChg chg="addSp delSp modSp new mod">
        <pc:chgData name="Hồng Huy Nguyễn Đặng" userId="5c6695b370c4e7fe" providerId="LiveId" clId="{A0F600B7-B265-43A2-A9F0-3A7F2D8895C9}" dt="2021-07-15T03:42:02.741" v="6960" actId="1076"/>
        <pc:sldMkLst>
          <pc:docMk/>
          <pc:sldMk cId="317294122" sldId="274"/>
        </pc:sldMkLst>
        <pc:spChg chg="add mod">
          <ac:chgData name="Hồng Huy Nguyễn Đặng" userId="5c6695b370c4e7fe" providerId="LiveId" clId="{A0F600B7-B265-43A2-A9F0-3A7F2D8895C9}" dt="2021-07-14T03:07:13.343" v="5912" actId="20577"/>
          <ac:spMkLst>
            <pc:docMk/>
            <pc:sldMk cId="317294122" sldId="274"/>
            <ac:spMk id="2" creationId="{B163E135-B899-4B85-801B-F841F0CDDB31}"/>
          </ac:spMkLst>
        </pc:spChg>
        <pc:picChg chg="add mod">
          <ac:chgData name="Hồng Huy Nguyễn Đặng" userId="5c6695b370c4e7fe" providerId="LiveId" clId="{A0F600B7-B265-43A2-A9F0-3A7F2D8895C9}" dt="2021-07-15T03:42:02.741" v="6960" actId="1076"/>
          <ac:picMkLst>
            <pc:docMk/>
            <pc:sldMk cId="317294122" sldId="274"/>
            <ac:picMk id="4" creationId="{B200AC7E-B4A3-4AC7-9A28-CCFDD1656B01}"/>
          </ac:picMkLst>
        </pc:picChg>
        <pc:picChg chg="add mod">
          <ac:chgData name="Hồng Huy Nguyễn Đặng" userId="5c6695b370c4e7fe" providerId="LiveId" clId="{A0F600B7-B265-43A2-A9F0-3A7F2D8895C9}" dt="2021-07-14T02:39:25.769" v="4342" actId="1076"/>
          <ac:picMkLst>
            <pc:docMk/>
            <pc:sldMk cId="317294122" sldId="274"/>
            <ac:picMk id="4" creationId="{E30B9BBF-EE3D-4161-856A-6F2744CFA931}"/>
          </ac:picMkLst>
        </pc:picChg>
        <pc:picChg chg="del">
          <ac:chgData name="Hồng Huy Nguyễn Đặng" userId="5c6695b370c4e7fe" providerId="LiveId" clId="{A0F600B7-B265-43A2-A9F0-3A7F2D8895C9}" dt="2021-07-15T03:41:53.107" v="6955" actId="478"/>
          <ac:picMkLst>
            <pc:docMk/>
            <pc:sldMk cId="317294122" sldId="274"/>
            <ac:picMk id="6" creationId="{FCFB13F0-7E25-414E-B325-6EBD58F89098}"/>
          </ac:picMkLst>
        </pc:picChg>
      </pc:sldChg>
      <pc:sldChg chg="add del">
        <pc:chgData name="Hồng Huy Nguyễn Đặng" userId="5c6695b370c4e7fe" providerId="LiveId" clId="{A0F600B7-B265-43A2-A9F0-3A7F2D8895C9}" dt="2021-07-13T13:42:23.868" v="1625"/>
        <pc:sldMkLst>
          <pc:docMk/>
          <pc:sldMk cId="3469007552" sldId="274"/>
        </pc:sldMkLst>
      </pc:sldChg>
      <pc:sldChg chg="add">
        <pc:chgData name="Hồng Huy Nguyễn Đặng" userId="5c6695b370c4e7fe" providerId="LiveId" clId="{A0F600B7-B265-43A2-A9F0-3A7F2D8895C9}" dt="2021-07-14T02:34:33.049" v="4334"/>
        <pc:sldMkLst>
          <pc:docMk/>
          <pc:sldMk cId="1758357730" sldId="275"/>
        </pc:sldMkLst>
      </pc:sldChg>
      <pc:sldChg chg="addSp delSp modSp add mod ord">
        <pc:chgData name="Hồng Huy Nguyễn Đặng" userId="5c6695b370c4e7fe" providerId="LiveId" clId="{A0F600B7-B265-43A2-A9F0-3A7F2D8895C9}" dt="2021-07-15T03:43:39.525" v="6970" actId="1076"/>
        <pc:sldMkLst>
          <pc:docMk/>
          <pc:sldMk cId="1496420107" sldId="276"/>
        </pc:sldMkLst>
        <pc:spChg chg="mod">
          <ac:chgData name="Hồng Huy Nguyễn Đặng" userId="5c6695b370c4e7fe" providerId="LiveId" clId="{A0F600B7-B265-43A2-A9F0-3A7F2D8895C9}" dt="2021-07-14T02:45:00.745" v="4634" actId="1076"/>
          <ac:spMkLst>
            <pc:docMk/>
            <pc:sldMk cId="1496420107" sldId="276"/>
            <ac:spMk id="2" creationId="{B163E135-B899-4B85-801B-F841F0CDDB31}"/>
          </ac:spMkLst>
        </pc:spChg>
        <pc:spChg chg="add del">
          <ac:chgData name="Hồng Huy Nguyễn Đặng" userId="5c6695b370c4e7fe" providerId="LiveId" clId="{A0F600B7-B265-43A2-A9F0-3A7F2D8895C9}" dt="2021-07-14T02:45:06.079" v="4636" actId="22"/>
          <ac:spMkLst>
            <pc:docMk/>
            <pc:sldMk cId="1496420107" sldId="276"/>
            <ac:spMk id="4" creationId="{527E2947-5EB9-4255-8122-C9F1F5F3B271}"/>
          </ac:spMkLst>
        </pc:spChg>
        <pc:picChg chg="add mod">
          <ac:chgData name="Hồng Huy Nguyễn Đặng" userId="5c6695b370c4e7fe" providerId="LiveId" clId="{A0F600B7-B265-43A2-A9F0-3A7F2D8895C9}" dt="2021-07-15T03:43:39.525" v="6970" actId="1076"/>
          <ac:picMkLst>
            <pc:docMk/>
            <pc:sldMk cId="1496420107" sldId="276"/>
            <ac:picMk id="4" creationId="{5032DCBA-3163-46F9-886C-916AD866EF40}"/>
          </ac:picMkLst>
        </pc:picChg>
        <pc:picChg chg="add del mod">
          <ac:chgData name="Hồng Huy Nguyễn Đặng" userId="5c6695b370c4e7fe" providerId="LiveId" clId="{A0F600B7-B265-43A2-A9F0-3A7F2D8895C9}" dt="2021-07-15T03:43:29.403" v="6966" actId="478"/>
          <ac:picMkLst>
            <pc:docMk/>
            <pc:sldMk cId="1496420107" sldId="276"/>
            <ac:picMk id="6" creationId="{E391725C-AC35-4279-9EC3-FBD327920DF0}"/>
          </ac:picMkLst>
        </pc:picChg>
        <pc:picChg chg="add del mod">
          <ac:chgData name="Hồng Huy Nguyễn Đặng" userId="5c6695b370c4e7fe" providerId="LiveId" clId="{A0F600B7-B265-43A2-A9F0-3A7F2D8895C9}" dt="2021-07-14T02:57:47.511" v="4676" actId="22"/>
          <ac:picMkLst>
            <pc:docMk/>
            <pc:sldMk cId="1496420107" sldId="276"/>
            <ac:picMk id="8" creationId="{24D235D8-5B2A-473E-B865-621E75941042}"/>
          </ac:picMkLst>
        </pc:picChg>
      </pc:sldChg>
      <pc:sldChg chg="add">
        <pc:chgData name="Hồng Huy Nguyễn Đặng" userId="5c6695b370c4e7fe" providerId="LiveId" clId="{A0F600B7-B265-43A2-A9F0-3A7F2D8895C9}" dt="2021-07-14T02:34:36.059" v="4336"/>
        <pc:sldMkLst>
          <pc:docMk/>
          <pc:sldMk cId="689409519" sldId="277"/>
        </pc:sldMkLst>
      </pc:sldChg>
      <pc:sldChg chg="addSp delSp modSp add mod">
        <pc:chgData name="Hồng Huy Nguyễn Đặng" userId="5c6695b370c4e7fe" providerId="LiveId" clId="{A0F600B7-B265-43A2-A9F0-3A7F2D8895C9}" dt="2021-07-15T03:46:09.836" v="6977" actId="1076"/>
        <pc:sldMkLst>
          <pc:docMk/>
          <pc:sldMk cId="3925589272" sldId="278"/>
        </pc:sldMkLst>
        <pc:spChg chg="add mod">
          <ac:chgData name="Hồng Huy Nguyễn Đặng" userId="5c6695b370c4e7fe" providerId="LiveId" clId="{A0F600B7-B265-43A2-A9F0-3A7F2D8895C9}" dt="2021-07-14T03:08:45.990" v="5969" actId="1076"/>
          <ac:spMkLst>
            <pc:docMk/>
            <pc:sldMk cId="3925589272" sldId="278"/>
            <ac:spMk id="5" creationId="{72C168FE-4C17-4740-95F9-DB6B45905898}"/>
          </ac:spMkLst>
        </pc:spChg>
        <pc:spChg chg="add mod">
          <ac:chgData name="Hồng Huy Nguyễn Đặng" userId="5c6695b370c4e7fe" providerId="LiveId" clId="{A0F600B7-B265-43A2-A9F0-3A7F2D8895C9}" dt="2021-07-14T03:06:57.322" v="5906" actId="20577"/>
          <ac:spMkLst>
            <pc:docMk/>
            <pc:sldMk cId="3925589272" sldId="278"/>
            <ac:spMk id="6" creationId="{E6CF73FD-575C-47BD-B160-C247F2519AA4}"/>
          </ac:spMkLst>
        </pc:spChg>
        <pc:picChg chg="add del mod">
          <ac:chgData name="Hồng Huy Nguyễn Đặng" userId="5c6695b370c4e7fe" providerId="LiveId" clId="{A0F600B7-B265-43A2-A9F0-3A7F2D8895C9}" dt="2021-07-15T03:43:45.577" v="6971" actId="478"/>
          <ac:picMkLst>
            <pc:docMk/>
            <pc:sldMk cId="3925589272" sldId="278"/>
            <ac:picMk id="4" creationId="{3F85123D-B37D-41D0-9B6E-1E4A74B6DF2F}"/>
          </ac:picMkLst>
        </pc:picChg>
        <pc:picChg chg="add mod ord">
          <ac:chgData name="Hồng Huy Nguyễn Đặng" userId="5c6695b370c4e7fe" providerId="LiveId" clId="{A0F600B7-B265-43A2-A9F0-3A7F2D8895C9}" dt="2021-07-15T03:46:09.836" v="6977" actId="1076"/>
          <ac:picMkLst>
            <pc:docMk/>
            <pc:sldMk cId="3925589272" sldId="278"/>
            <ac:picMk id="7" creationId="{3599A0A0-DAAE-4EE3-B98A-69606A4F7A88}"/>
          </ac:picMkLst>
        </pc:picChg>
      </pc:sldChg>
      <pc:sldChg chg="addSp modSp mod">
        <pc:chgData name="Hồng Huy Nguyễn Đặng" userId="5c6695b370c4e7fe" providerId="LiveId" clId="{A0F600B7-B265-43A2-A9F0-3A7F2D8895C9}" dt="2021-07-15T08:26:20.801" v="8010" actId="207"/>
        <pc:sldMkLst>
          <pc:docMk/>
          <pc:sldMk cId="878780342" sldId="280"/>
        </pc:sldMkLst>
        <pc:spChg chg="mod">
          <ac:chgData name="Hồng Huy Nguyễn Đặng" userId="5c6695b370c4e7fe" providerId="LiveId" clId="{A0F600B7-B265-43A2-A9F0-3A7F2D8895C9}" dt="2021-07-15T08:26:20.801" v="8010" actId="207"/>
          <ac:spMkLst>
            <pc:docMk/>
            <pc:sldMk cId="878780342" sldId="280"/>
            <ac:spMk id="5" creationId="{4A0E0643-2ACA-4430-A113-587299BE294B}"/>
          </ac:spMkLst>
        </pc:spChg>
        <pc:picChg chg="add mod">
          <ac:chgData name="Hồng Huy Nguyễn Đặng" userId="5c6695b370c4e7fe" providerId="LiveId" clId="{A0F600B7-B265-43A2-A9F0-3A7F2D8895C9}" dt="2021-07-14T13:46:31.264" v="6910"/>
          <ac:picMkLst>
            <pc:docMk/>
            <pc:sldMk cId="878780342" sldId="280"/>
            <ac:picMk id="6" creationId="{0E881192-E16F-40FC-ABB7-A4BB8A41011B}"/>
          </ac:picMkLst>
        </pc:picChg>
      </pc:sldChg>
      <pc:sldChg chg="addSp delSp modSp mod">
        <pc:chgData name="Hồng Huy Nguyễn Đặng" userId="5c6695b370c4e7fe" providerId="LiveId" clId="{A0F600B7-B265-43A2-A9F0-3A7F2D8895C9}" dt="2021-07-15T08:05:33.534" v="7718" actId="14100"/>
        <pc:sldMkLst>
          <pc:docMk/>
          <pc:sldMk cId="1952479934" sldId="282"/>
        </pc:sldMkLst>
        <pc:spChg chg="mod">
          <ac:chgData name="Hồng Huy Nguyễn Đặng" userId="5c6695b370c4e7fe" providerId="LiveId" clId="{A0F600B7-B265-43A2-A9F0-3A7F2D8895C9}" dt="2021-07-15T07:54:52.375" v="7113" actId="1076"/>
          <ac:spMkLst>
            <pc:docMk/>
            <pc:sldMk cId="1952479934" sldId="282"/>
            <ac:spMk id="2" creationId="{B163E135-B899-4B85-801B-F841F0CDDB31}"/>
          </ac:spMkLst>
        </pc:spChg>
        <pc:picChg chg="add mod">
          <ac:chgData name="Hồng Huy Nguyễn Đặng" userId="5c6695b370c4e7fe" providerId="LiveId" clId="{A0F600B7-B265-43A2-A9F0-3A7F2D8895C9}" dt="2021-07-15T08:05:33.534" v="7718" actId="14100"/>
          <ac:picMkLst>
            <pc:docMk/>
            <pc:sldMk cId="1952479934" sldId="282"/>
            <ac:picMk id="4" creationId="{5214F7FB-9750-416E-9D51-D2C30CBF75E9}"/>
          </ac:picMkLst>
        </pc:picChg>
        <pc:picChg chg="del">
          <ac:chgData name="Hồng Huy Nguyễn Đặng" userId="5c6695b370c4e7fe" providerId="LiveId" clId="{A0F600B7-B265-43A2-A9F0-3A7F2D8895C9}" dt="2021-07-15T03:49:47.753" v="6990" actId="478"/>
          <ac:picMkLst>
            <pc:docMk/>
            <pc:sldMk cId="1952479934" sldId="282"/>
            <ac:picMk id="6" creationId="{28E1AF08-D403-40CB-9C4E-862D7A647799}"/>
          </ac:picMkLst>
        </pc:picChg>
      </pc:sldChg>
      <pc:sldChg chg="addSp delSp modSp mod">
        <pc:chgData name="Hồng Huy Nguyễn Đặng" userId="5c6695b370c4e7fe" providerId="LiveId" clId="{A0F600B7-B265-43A2-A9F0-3A7F2D8895C9}" dt="2021-07-15T08:03:27.078" v="7716" actId="20577"/>
        <pc:sldMkLst>
          <pc:docMk/>
          <pc:sldMk cId="200584651" sldId="283"/>
        </pc:sldMkLst>
        <pc:spChg chg="mod">
          <ac:chgData name="Hồng Huy Nguyễn Đặng" userId="5c6695b370c4e7fe" providerId="LiveId" clId="{A0F600B7-B265-43A2-A9F0-3A7F2D8895C9}" dt="2021-07-15T08:03:27.078" v="7716" actId="20577"/>
          <ac:spMkLst>
            <pc:docMk/>
            <pc:sldMk cId="200584651" sldId="283"/>
            <ac:spMk id="6" creationId="{BAC4ABEB-1BB3-4BD0-A80C-2FBB88745B03}"/>
          </ac:spMkLst>
        </pc:spChg>
        <pc:picChg chg="add mod ord">
          <ac:chgData name="Hồng Huy Nguyễn Đặng" userId="5c6695b370c4e7fe" providerId="LiveId" clId="{A0F600B7-B265-43A2-A9F0-3A7F2D8895C9}" dt="2021-07-15T08:02:26.871" v="7490" actId="14100"/>
          <ac:picMkLst>
            <pc:docMk/>
            <pc:sldMk cId="200584651" sldId="283"/>
            <ac:picMk id="3" creationId="{4DF82B2E-E2CF-4B8E-B881-1AC214CA1D7F}"/>
          </ac:picMkLst>
        </pc:picChg>
        <pc:picChg chg="del">
          <ac:chgData name="Hồng Huy Nguyễn Đặng" userId="5c6695b370c4e7fe" providerId="LiveId" clId="{A0F600B7-B265-43A2-A9F0-3A7F2D8895C9}" dt="2021-07-15T03:49:59.188" v="6995" actId="478"/>
          <ac:picMkLst>
            <pc:docMk/>
            <pc:sldMk cId="200584651" sldId="283"/>
            <ac:picMk id="8" creationId="{3ED5E31C-3D7A-484D-B1E2-FDBC7C078442}"/>
          </ac:picMkLst>
        </pc:picChg>
      </pc:sldChg>
      <pc:sldChg chg="addSp delSp modSp mod modClrScheme chgLayout">
        <pc:chgData name="Hồng Huy Nguyễn Đặng" userId="5c6695b370c4e7fe" providerId="LiveId" clId="{A0F600B7-B265-43A2-A9F0-3A7F2D8895C9}" dt="2021-07-15T03:47:57.438" v="6984" actId="1076"/>
        <pc:sldMkLst>
          <pc:docMk/>
          <pc:sldMk cId="3867338949" sldId="284"/>
        </pc:sldMkLst>
        <pc:spChg chg="mod ord">
          <ac:chgData name="Hồng Huy Nguyễn Đặng" userId="5c6695b370c4e7fe" providerId="LiveId" clId="{A0F600B7-B265-43A2-A9F0-3A7F2D8895C9}" dt="2021-07-15T03:47:49.334" v="6982" actId="26606"/>
          <ac:spMkLst>
            <pc:docMk/>
            <pc:sldMk cId="3867338949" sldId="284"/>
            <ac:spMk id="6" creationId="{23096B62-9204-4312-B99F-6A237E52390A}"/>
          </ac:spMkLst>
        </pc:spChg>
        <pc:spChg chg="add del mod">
          <ac:chgData name="Hồng Huy Nguyễn Đặng" userId="5c6695b370c4e7fe" providerId="LiveId" clId="{A0F600B7-B265-43A2-A9F0-3A7F2D8895C9}" dt="2021-07-15T03:47:49.334" v="6982" actId="26606"/>
          <ac:spMkLst>
            <pc:docMk/>
            <pc:sldMk cId="3867338949" sldId="284"/>
            <ac:spMk id="11" creationId="{18409C00-927B-49AB-9CDB-A6FA5D33ACE4}"/>
          </ac:spMkLst>
        </pc:spChg>
        <pc:picChg chg="add mod">
          <ac:chgData name="Hồng Huy Nguyễn Đặng" userId="5c6695b370c4e7fe" providerId="LiveId" clId="{A0F600B7-B265-43A2-A9F0-3A7F2D8895C9}" dt="2021-07-15T03:47:57.438" v="6984" actId="1076"/>
          <ac:picMkLst>
            <pc:docMk/>
            <pc:sldMk cId="3867338949" sldId="284"/>
            <ac:picMk id="3" creationId="{2D12DBD8-173F-4615-B240-F9E3C44ABE25}"/>
          </ac:picMkLst>
        </pc:picChg>
        <pc:picChg chg="del">
          <ac:chgData name="Hồng Huy Nguyễn Đặng" userId="5c6695b370c4e7fe" providerId="LiveId" clId="{A0F600B7-B265-43A2-A9F0-3A7F2D8895C9}" dt="2021-07-15T03:47:43.071" v="6978" actId="478"/>
          <ac:picMkLst>
            <pc:docMk/>
            <pc:sldMk cId="3867338949" sldId="284"/>
            <ac:picMk id="8" creationId="{A5B03119-12E2-4F87-B6D3-BC570FE8BA1E}"/>
          </ac:picMkLst>
        </pc:picChg>
      </pc:sldChg>
      <pc:sldChg chg="addSp delSp modSp mod">
        <pc:chgData name="Hồng Huy Nguyễn Đặng" userId="5c6695b370c4e7fe" providerId="LiveId" clId="{A0F600B7-B265-43A2-A9F0-3A7F2D8895C9}" dt="2021-07-15T08:23:44.830" v="8003" actId="1076"/>
        <pc:sldMkLst>
          <pc:docMk/>
          <pc:sldMk cId="4240070867" sldId="285"/>
        </pc:sldMkLst>
        <pc:spChg chg="mod">
          <ac:chgData name="Hồng Huy Nguyễn Đặng" userId="5c6695b370c4e7fe" providerId="LiveId" clId="{A0F600B7-B265-43A2-A9F0-3A7F2D8895C9}" dt="2021-07-15T08:23:44.830" v="8003" actId="1076"/>
          <ac:spMkLst>
            <pc:docMk/>
            <pc:sldMk cId="4240070867" sldId="285"/>
            <ac:spMk id="4" creationId="{3914A515-368A-43DF-A94D-21DA8F565BBA}"/>
          </ac:spMkLst>
        </pc:spChg>
        <pc:spChg chg="mod">
          <ac:chgData name="Hồng Huy Nguyễn Đặng" userId="5c6695b370c4e7fe" providerId="LiveId" clId="{A0F600B7-B265-43A2-A9F0-3A7F2D8895C9}" dt="2021-07-15T08:22:19.743" v="8002" actId="20577"/>
          <ac:spMkLst>
            <pc:docMk/>
            <pc:sldMk cId="4240070867" sldId="285"/>
            <ac:spMk id="7" creationId="{428E6DD2-9C43-4484-938B-AA247A8EE296}"/>
          </ac:spMkLst>
        </pc:spChg>
        <pc:picChg chg="del">
          <ac:chgData name="Hồng Huy Nguyễn Đặng" userId="5c6695b370c4e7fe" providerId="LiveId" clId="{A0F600B7-B265-43A2-A9F0-3A7F2D8895C9}" dt="2021-07-15T03:48:05.752" v="6985" actId="478"/>
          <ac:picMkLst>
            <pc:docMk/>
            <pc:sldMk cId="4240070867" sldId="285"/>
            <ac:picMk id="3" creationId="{0EB71135-6BDB-468F-8B2A-9E6A95F6116A}"/>
          </ac:picMkLst>
        </pc:picChg>
        <pc:picChg chg="add mod">
          <ac:chgData name="Hồng Huy Nguyễn Đặng" userId="5c6695b370c4e7fe" providerId="LiveId" clId="{A0F600B7-B265-43A2-A9F0-3A7F2D8895C9}" dt="2021-07-15T03:48:15.921" v="6989" actId="14100"/>
          <ac:picMkLst>
            <pc:docMk/>
            <pc:sldMk cId="4240070867" sldId="285"/>
            <ac:picMk id="5" creationId="{0035AB71-880A-4713-B783-5F71F2600561}"/>
          </ac:picMkLst>
        </pc:picChg>
      </pc:sldChg>
      <pc:sldChg chg="modSp mod">
        <pc:chgData name="Hồng Huy Nguyễn Đặng" userId="5c6695b370c4e7fe" providerId="LiveId" clId="{A0F600B7-B265-43A2-A9F0-3A7F2D8895C9}" dt="2021-07-15T08:13:28.879" v="7726" actId="1076"/>
        <pc:sldMkLst>
          <pc:docMk/>
          <pc:sldMk cId="2823238969" sldId="286"/>
        </pc:sldMkLst>
        <pc:spChg chg="mod">
          <ac:chgData name="Hồng Huy Nguyễn Đặng" userId="5c6695b370c4e7fe" providerId="LiveId" clId="{A0F600B7-B265-43A2-A9F0-3A7F2D8895C9}" dt="2021-07-15T08:13:28.879" v="7726" actId="1076"/>
          <ac:spMkLst>
            <pc:docMk/>
            <pc:sldMk cId="2823238969" sldId="286"/>
            <ac:spMk id="4" creationId="{2D921CBA-4FCD-4FE6-8580-810D2B4D6BD6}"/>
          </ac:spMkLst>
        </pc:spChg>
      </pc:sldChg>
      <pc:sldChg chg="addSp delSp modSp mod">
        <pc:chgData name="Hồng Huy Nguyễn Đặng" userId="5c6695b370c4e7fe" providerId="LiveId" clId="{A0F600B7-B265-43A2-A9F0-3A7F2D8895C9}" dt="2021-07-15T08:24:11.464" v="8005" actId="14100"/>
        <pc:sldMkLst>
          <pc:docMk/>
          <pc:sldMk cId="438233236" sldId="287"/>
        </pc:sldMkLst>
        <pc:spChg chg="del">
          <ac:chgData name="Hồng Huy Nguyễn Đặng" userId="5c6695b370c4e7fe" providerId="LiveId" clId="{A0F600B7-B265-43A2-A9F0-3A7F2D8895C9}" dt="2021-07-15T08:13:33.045" v="7727" actId="478"/>
          <ac:spMkLst>
            <pc:docMk/>
            <pc:sldMk cId="438233236" sldId="287"/>
            <ac:spMk id="4" creationId="{2D921CBA-4FCD-4FE6-8580-810D2B4D6BD6}"/>
          </ac:spMkLst>
        </pc:spChg>
        <pc:spChg chg="add mod">
          <ac:chgData name="Hồng Huy Nguyễn Đặng" userId="5c6695b370c4e7fe" providerId="LiveId" clId="{A0F600B7-B265-43A2-A9F0-3A7F2D8895C9}" dt="2021-07-15T08:13:35.680" v="7729" actId="1076"/>
          <ac:spMkLst>
            <pc:docMk/>
            <pc:sldMk cId="438233236" sldId="287"/>
            <ac:spMk id="6" creationId="{0D9BEF6A-7C49-48B7-B613-EECC8608954D}"/>
          </ac:spMkLst>
        </pc:spChg>
        <pc:spChg chg="mod">
          <ac:chgData name="Hồng Huy Nguyễn Đặng" userId="5c6695b370c4e7fe" providerId="LiveId" clId="{A0F600B7-B265-43A2-A9F0-3A7F2D8895C9}" dt="2021-07-15T08:16:02.742" v="7741" actId="20577"/>
          <ac:spMkLst>
            <pc:docMk/>
            <pc:sldMk cId="438233236" sldId="287"/>
            <ac:spMk id="7" creationId="{E47701AF-152F-4648-8C0A-4F7CC5964B6F}"/>
          </ac:spMkLst>
        </pc:spChg>
        <pc:picChg chg="mod">
          <ac:chgData name="Hồng Huy Nguyễn Đặng" userId="5c6695b370c4e7fe" providerId="LiveId" clId="{A0F600B7-B265-43A2-A9F0-3A7F2D8895C9}" dt="2021-07-15T08:24:11.464" v="8005" actId="14100"/>
          <ac:picMkLst>
            <pc:docMk/>
            <pc:sldMk cId="438233236" sldId="287"/>
            <ac:picMk id="5" creationId="{9E284C43-F799-4BAC-BFC5-6DBF1998D417}"/>
          </ac:picMkLst>
        </pc:picChg>
      </pc:sldChg>
      <pc:sldChg chg="modSp mod">
        <pc:chgData name="Hồng Huy Nguyễn Đặng" userId="5c6695b370c4e7fe" providerId="LiveId" clId="{A0F600B7-B265-43A2-A9F0-3A7F2D8895C9}" dt="2021-07-15T08:15:55.609" v="7733" actId="20577"/>
        <pc:sldMkLst>
          <pc:docMk/>
          <pc:sldMk cId="1715884630" sldId="288"/>
        </pc:sldMkLst>
        <pc:spChg chg="mod">
          <ac:chgData name="Hồng Huy Nguyễn Đặng" userId="5c6695b370c4e7fe" providerId="LiveId" clId="{A0F600B7-B265-43A2-A9F0-3A7F2D8895C9}" dt="2021-07-15T08:15:55.609" v="7733" actId="20577"/>
          <ac:spMkLst>
            <pc:docMk/>
            <pc:sldMk cId="1715884630" sldId="288"/>
            <ac:spMk id="6" creationId="{712555D8-42D0-40BC-8967-0F61A5B0D871}"/>
          </ac:spMkLst>
        </pc:spChg>
      </pc:sldChg>
      <pc:sldChg chg="addSp delSp modSp mod">
        <pc:chgData name="Hồng Huy Nguyễn Đặng" userId="5c6695b370c4e7fe" providerId="LiveId" clId="{A0F600B7-B265-43A2-A9F0-3A7F2D8895C9}" dt="2021-07-15T03:42:15.592" v="6965" actId="14100"/>
        <pc:sldMkLst>
          <pc:docMk/>
          <pc:sldMk cId="2164623585" sldId="289"/>
        </pc:sldMkLst>
        <pc:spChg chg="add mod">
          <ac:chgData name="Hồng Huy Nguyễn Đặng" userId="5c6695b370c4e7fe" providerId="LiveId" clId="{A0F600B7-B265-43A2-A9F0-3A7F2D8895C9}" dt="2021-07-14T12:32:52.027" v="6175" actId="1076"/>
          <ac:spMkLst>
            <pc:docMk/>
            <pc:sldMk cId="2164623585" sldId="289"/>
            <ac:spMk id="4" creationId="{F9EEDC60-E0DE-4B64-B834-D7F9F681FD13}"/>
          </ac:spMkLst>
        </pc:spChg>
        <pc:spChg chg="add mod">
          <ac:chgData name="Hồng Huy Nguyễn Đặng" userId="5c6695b370c4e7fe" providerId="LiveId" clId="{A0F600B7-B265-43A2-A9F0-3A7F2D8895C9}" dt="2021-07-14T12:32:58.063" v="6177" actId="14100"/>
          <ac:spMkLst>
            <pc:docMk/>
            <pc:sldMk cId="2164623585" sldId="289"/>
            <ac:spMk id="5" creationId="{6A2EEABA-D9A8-4511-AE00-64E38B83C48C}"/>
          </ac:spMkLst>
        </pc:spChg>
        <pc:picChg chg="del mod">
          <ac:chgData name="Hồng Huy Nguyễn Đặng" userId="5c6695b370c4e7fe" providerId="LiveId" clId="{A0F600B7-B265-43A2-A9F0-3A7F2D8895C9}" dt="2021-07-15T03:42:07.483" v="6961" actId="478"/>
          <ac:picMkLst>
            <pc:docMk/>
            <pc:sldMk cId="2164623585" sldId="289"/>
            <ac:picMk id="6" creationId="{FCFB13F0-7E25-414E-B325-6EBD58F89098}"/>
          </ac:picMkLst>
        </pc:picChg>
        <pc:picChg chg="add mod">
          <ac:chgData name="Hồng Huy Nguyễn Đặng" userId="5c6695b370c4e7fe" providerId="LiveId" clId="{A0F600B7-B265-43A2-A9F0-3A7F2D8895C9}" dt="2021-07-15T03:42:15.592" v="6965" actId="14100"/>
          <ac:picMkLst>
            <pc:docMk/>
            <pc:sldMk cId="2164623585" sldId="289"/>
            <ac:picMk id="7" creationId="{9DB42C3C-EB41-4760-9195-00FC1465DE90}"/>
          </ac:picMkLst>
        </pc:picChg>
      </pc:sldChg>
      <pc:sldChg chg="addSp delSp modSp new mod modAnim">
        <pc:chgData name="Hồng Huy Nguyễn Đặng" userId="5c6695b370c4e7fe" providerId="LiveId" clId="{A0F600B7-B265-43A2-A9F0-3A7F2D8895C9}" dt="2021-07-15T03:57:11.999" v="7027" actId="167"/>
        <pc:sldMkLst>
          <pc:docMk/>
          <pc:sldMk cId="4196124243" sldId="290"/>
        </pc:sldMkLst>
        <pc:spChg chg="add mod">
          <ac:chgData name="Hồng Huy Nguyễn Đặng" userId="5c6695b370c4e7fe" providerId="LiveId" clId="{A0F600B7-B265-43A2-A9F0-3A7F2D8895C9}" dt="2021-07-14T12:34:59.352" v="6191" actId="1076"/>
          <ac:spMkLst>
            <pc:docMk/>
            <pc:sldMk cId="4196124243" sldId="290"/>
            <ac:spMk id="2" creationId="{64289963-5D41-4292-AAA6-C9DE9C03F74B}"/>
          </ac:spMkLst>
        </pc:spChg>
        <pc:spChg chg="add mod">
          <ac:chgData name="Hồng Huy Nguyễn Đặng" userId="5c6695b370c4e7fe" providerId="LiveId" clId="{A0F600B7-B265-43A2-A9F0-3A7F2D8895C9}" dt="2021-07-14T12:38:10.361" v="6201" actId="122"/>
          <ac:spMkLst>
            <pc:docMk/>
            <pc:sldMk cId="4196124243" sldId="290"/>
            <ac:spMk id="4" creationId="{21A7FE40-FFC7-463A-A2BD-CC361C63E9DB}"/>
          </ac:spMkLst>
        </pc:spChg>
        <pc:picChg chg="add del mod ord">
          <ac:chgData name="Hồng Huy Nguyễn Đặng" userId="5c6695b370c4e7fe" providerId="LiveId" clId="{A0F600B7-B265-43A2-A9F0-3A7F2D8895C9}" dt="2021-07-15T03:57:05.537" v="7024" actId="478"/>
          <ac:picMkLst>
            <pc:docMk/>
            <pc:sldMk cId="4196124243" sldId="290"/>
            <ac:picMk id="5" creationId="{54C9D4BD-A137-4844-8B3C-CBA834C6A230}"/>
          </ac:picMkLst>
        </pc:picChg>
        <pc:picChg chg="add del mod">
          <ac:chgData name="Hồng Huy Nguyễn Đặng" userId="5c6695b370c4e7fe" providerId="LiveId" clId="{A0F600B7-B265-43A2-A9F0-3A7F2D8895C9}" dt="2021-07-14T12:40:56.237" v="6208" actId="478"/>
          <ac:picMkLst>
            <pc:docMk/>
            <pc:sldMk cId="4196124243" sldId="290"/>
            <ac:picMk id="6" creationId="{72CD99EF-8B2A-4C63-8ECF-25329DD91E08}"/>
          </ac:picMkLst>
        </pc:picChg>
        <pc:picChg chg="add mod ord">
          <ac:chgData name="Hồng Huy Nguyễn Đặng" userId="5c6695b370c4e7fe" providerId="LiveId" clId="{A0F600B7-B265-43A2-A9F0-3A7F2D8895C9}" dt="2021-07-15T03:57:11.999" v="7027" actId="167"/>
          <ac:picMkLst>
            <pc:docMk/>
            <pc:sldMk cId="4196124243" sldId="290"/>
            <ac:picMk id="7" creationId="{B828B213-8538-49D1-8FE0-6898F90605C9}"/>
          </ac:picMkLst>
        </pc:picChg>
        <pc:picChg chg="add del">
          <ac:chgData name="Hồng Huy Nguyễn Đặng" userId="5c6695b370c4e7fe" providerId="LiveId" clId="{A0F600B7-B265-43A2-A9F0-3A7F2D8895C9}" dt="2021-07-14T12:47:18.003" v="6217" actId="478"/>
          <ac:picMkLst>
            <pc:docMk/>
            <pc:sldMk cId="4196124243" sldId="290"/>
            <ac:picMk id="8" creationId="{E8F179AB-1D11-4BC9-B8FA-29E586E3F279}"/>
          </ac:picMkLst>
        </pc:picChg>
        <pc:picChg chg="add del mod">
          <ac:chgData name="Hồng Huy Nguyễn Đặng" userId="5c6695b370c4e7fe" providerId="LiveId" clId="{A0F600B7-B265-43A2-A9F0-3A7F2D8895C9}" dt="2021-07-15T03:52:24.184" v="7003" actId="478"/>
          <ac:picMkLst>
            <pc:docMk/>
            <pc:sldMk cId="4196124243" sldId="290"/>
            <ac:picMk id="10" creationId="{55C1AEEA-CDD4-42BA-860F-B54511D56B07}"/>
          </ac:picMkLst>
        </pc:picChg>
        <pc:picChg chg="add mod">
          <ac:chgData name="Hồng Huy Nguyễn Đặng" userId="5c6695b370c4e7fe" providerId="LiveId" clId="{A0F600B7-B265-43A2-A9F0-3A7F2D8895C9}" dt="2021-07-14T14:27:53.386" v="6954" actId="1076"/>
          <ac:picMkLst>
            <pc:docMk/>
            <pc:sldMk cId="4196124243" sldId="290"/>
            <ac:picMk id="12" creationId="{CE3C9C86-B8E2-46FD-9097-0DF615F30A06}"/>
          </ac:picMkLst>
        </pc:picChg>
      </pc:sldChg>
      <pc:sldChg chg="addSp delSp modSp add mod modAnim">
        <pc:chgData name="Hồng Huy Nguyễn Đặng" userId="5c6695b370c4e7fe" providerId="LiveId" clId="{A0F600B7-B265-43A2-A9F0-3A7F2D8895C9}" dt="2021-07-15T08:24:51.332" v="8009" actId="1076"/>
        <pc:sldMkLst>
          <pc:docMk/>
          <pc:sldMk cId="2292765751" sldId="291"/>
        </pc:sldMkLst>
        <pc:spChg chg="mod">
          <ac:chgData name="Hồng Huy Nguyễn Đặng" userId="5c6695b370c4e7fe" providerId="LiveId" clId="{A0F600B7-B265-43A2-A9F0-3A7F2D8895C9}" dt="2021-07-14T12:47:05.370" v="6216"/>
          <ac:spMkLst>
            <pc:docMk/>
            <pc:sldMk cId="2292765751" sldId="291"/>
            <ac:spMk id="4" creationId="{21A7FE40-FFC7-463A-A2BD-CC361C63E9DB}"/>
          </ac:spMkLst>
        </pc:spChg>
        <pc:picChg chg="add del mod">
          <ac:chgData name="Hồng Huy Nguyễn Đặng" userId="5c6695b370c4e7fe" providerId="LiveId" clId="{A0F600B7-B265-43A2-A9F0-3A7F2D8895C9}" dt="2021-07-15T03:52:44.003" v="7007" actId="478"/>
          <ac:picMkLst>
            <pc:docMk/>
            <pc:sldMk cId="2292765751" sldId="291"/>
            <ac:picMk id="5" creationId="{623C954B-962B-4610-8A60-4549696FA0C7}"/>
          </ac:picMkLst>
        </pc:picChg>
        <pc:picChg chg="add del mod ord">
          <ac:chgData name="Hồng Huy Nguyễn Đặng" userId="5c6695b370c4e7fe" providerId="LiveId" clId="{A0F600B7-B265-43A2-A9F0-3A7F2D8895C9}" dt="2021-07-15T03:53:59.713" v="7013" actId="478"/>
          <ac:picMkLst>
            <pc:docMk/>
            <pc:sldMk cId="2292765751" sldId="291"/>
            <ac:picMk id="6" creationId="{A1006A95-D0E5-461B-B257-DA8A1D332F49}"/>
          </ac:picMkLst>
        </pc:picChg>
        <pc:picChg chg="add mod">
          <ac:chgData name="Hồng Huy Nguyễn Đặng" userId="5c6695b370c4e7fe" providerId="LiveId" clId="{A0F600B7-B265-43A2-A9F0-3A7F2D8895C9}" dt="2021-07-15T08:24:50.927" v="8008" actId="1076"/>
          <ac:picMkLst>
            <pc:docMk/>
            <pc:sldMk cId="2292765751" sldId="291"/>
            <ac:picMk id="7" creationId="{3158B60E-F83E-4CEC-AD56-6C0BD664D7A3}"/>
          </ac:picMkLst>
        </pc:picChg>
        <pc:picChg chg="add del mod ord">
          <ac:chgData name="Hồng Huy Nguyễn Đặng" userId="5c6695b370c4e7fe" providerId="LiveId" clId="{A0F600B7-B265-43A2-A9F0-3A7F2D8895C9}" dt="2021-07-15T03:58:31.560" v="7030" actId="478"/>
          <ac:picMkLst>
            <pc:docMk/>
            <pc:sldMk cId="2292765751" sldId="291"/>
            <ac:picMk id="9" creationId="{68462775-1A27-4EE3-BCFB-719D16593610}"/>
          </ac:picMkLst>
        </pc:picChg>
        <pc:picChg chg="add mod ord">
          <ac:chgData name="Hồng Huy Nguyễn Đặng" userId="5c6695b370c4e7fe" providerId="LiveId" clId="{A0F600B7-B265-43A2-A9F0-3A7F2D8895C9}" dt="2021-07-15T08:24:51.332" v="8009" actId="1076"/>
          <ac:picMkLst>
            <pc:docMk/>
            <pc:sldMk cId="2292765751" sldId="291"/>
            <ac:picMk id="11" creationId="{17EC8770-F47B-4FF0-82DF-6BFCE24D6BA3}"/>
          </ac:picMkLst>
        </pc:picChg>
      </pc:sldChg>
      <pc:sldChg chg="addSp delSp modSp add mod modAnim">
        <pc:chgData name="Hồng Huy Nguyễn Đặng" userId="5c6695b370c4e7fe" providerId="LiveId" clId="{A0F600B7-B265-43A2-A9F0-3A7F2D8895C9}" dt="2021-07-15T04:00:06.444" v="7037" actId="1076"/>
        <pc:sldMkLst>
          <pc:docMk/>
          <pc:sldMk cId="3967346135" sldId="292"/>
        </pc:sldMkLst>
        <pc:spChg chg="mod">
          <ac:chgData name="Hồng Huy Nguyễn Đặng" userId="5c6695b370c4e7fe" providerId="LiveId" clId="{A0F600B7-B265-43A2-A9F0-3A7F2D8895C9}" dt="2021-07-14T12:51:00.105" v="6240"/>
          <ac:spMkLst>
            <pc:docMk/>
            <pc:sldMk cId="3967346135" sldId="292"/>
            <ac:spMk id="4" creationId="{21A7FE40-FFC7-463A-A2BD-CC361C63E9DB}"/>
          </ac:spMkLst>
        </pc:spChg>
        <pc:picChg chg="add del mod">
          <ac:chgData name="Hồng Huy Nguyễn Đặng" userId="5c6695b370c4e7fe" providerId="LiveId" clId="{A0F600B7-B265-43A2-A9F0-3A7F2D8895C9}" dt="2021-07-15T03:54:19.686" v="7017" actId="478"/>
          <ac:picMkLst>
            <pc:docMk/>
            <pc:sldMk cId="3967346135" sldId="292"/>
            <ac:picMk id="5" creationId="{AB17F5BC-3B7C-4736-9D39-AC768D50E043}"/>
          </ac:picMkLst>
        </pc:picChg>
        <pc:picChg chg="add del mod ord">
          <ac:chgData name="Hồng Huy Nguyễn Đặng" userId="5c6695b370c4e7fe" providerId="LiveId" clId="{A0F600B7-B265-43A2-A9F0-3A7F2D8895C9}" dt="2021-07-15T03:59:06.640" v="7034" actId="478"/>
          <ac:picMkLst>
            <pc:docMk/>
            <pc:sldMk cId="3967346135" sldId="292"/>
            <ac:picMk id="6" creationId="{C66C9146-9B1B-4375-93E0-8F05EE50E6CC}"/>
          </ac:picMkLst>
        </pc:picChg>
        <pc:picChg chg="add mod">
          <ac:chgData name="Hồng Huy Nguyễn Đặng" userId="5c6695b370c4e7fe" providerId="LiveId" clId="{A0F600B7-B265-43A2-A9F0-3A7F2D8895C9}" dt="2021-07-14T12:54:22.558" v="6255" actId="1076"/>
          <ac:picMkLst>
            <pc:docMk/>
            <pc:sldMk cId="3967346135" sldId="292"/>
            <ac:picMk id="7" creationId="{1006B82C-3219-4141-AB36-4947011BC4A7}"/>
          </ac:picMkLst>
        </pc:picChg>
        <pc:picChg chg="add mod ord">
          <ac:chgData name="Hồng Huy Nguyễn Đặng" userId="5c6695b370c4e7fe" providerId="LiveId" clId="{A0F600B7-B265-43A2-A9F0-3A7F2D8895C9}" dt="2021-07-15T04:00:06.444" v="7037" actId="1076"/>
          <ac:picMkLst>
            <pc:docMk/>
            <pc:sldMk cId="3967346135" sldId="292"/>
            <ac:picMk id="9" creationId="{773F6C65-7882-4653-8996-5B80D86B0D37}"/>
          </ac:picMkLst>
        </pc:picChg>
      </pc:sldChg>
      <pc:sldChg chg="addSp delSp modSp add mod modAnim">
        <pc:chgData name="Hồng Huy Nguyễn Đặng" userId="5c6695b370c4e7fe" providerId="LiveId" clId="{A0F600B7-B265-43A2-A9F0-3A7F2D8895C9}" dt="2021-07-15T04:01:17.025" v="7041" actId="1076"/>
        <pc:sldMkLst>
          <pc:docMk/>
          <pc:sldMk cId="775370263" sldId="293"/>
        </pc:sldMkLst>
        <pc:spChg chg="mod">
          <ac:chgData name="Hồng Huy Nguyễn Đặng" userId="5c6695b370c4e7fe" providerId="LiveId" clId="{A0F600B7-B265-43A2-A9F0-3A7F2D8895C9}" dt="2021-07-14T12:55:17.551" v="6264"/>
          <ac:spMkLst>
            <pc:docMk/>
            <pc:sldMk cId="775370263" sldId="293"/>
            <ac:spMk id="4" creationId="{21A7FE40-FFC7-463A-A2BD-CC361C63E9DB}"/>
          </ac:spMkLst>
        </pc:spChg>
        <pc:picChg chg="add del mod">
          <ac:chgData name="Hồng Huy Nguyễn Đặng" userId="5c6695b370c4e7fe" providerId="LiveId" clId="{A0F600B7-B265-43A2-A9F0-3A7F2D8895C9}" dt="2021-07-15T04:00:19.754" v="7038" actId="478"/>
          <ac:picMkLst>
            <pc:docMk/>
            <pc:sldMk cId="775370263" sldId="293"/>
            <ac:picMk id="5" creationId="{3B32EB4B-8F29-4F7C-89BB-04AEF4323A9F}"/>
          </ac:picMkLst>
        </pc:picChg>
        <pc:picChg chg="add mod ord">
          <ac:chgData name="Hồng Huy Nguyễn Đặng" userId="5c6695b370c4e7fe" providerId="LiveId" clId="{A0F600B7-B265-43A2-A9F0-3A7F2D8895C9}" dt="2021-07-15T04:01:17.025" v="7041" actId="1076"/>
          <ac:picMkLst>
            <pc:docMk/>
            <pc:sldMk cId="775370263" sldId="293"/>
            <ac:picMk id="6" creationId="{8DB2F338-367E-4998-A28B-BCE24540ED35}"/>
          </ac:picMkLst>
        </pc:picChg>
        <pc:picChg chg="add mod">
          <ac:chgData name="Hồng Huy Nguyễn Đặng" userId="5c6695b370c4e7fe" providerId="LiveId" clId="{A0F600B7-B265-43A2-A9F0-3A7F2D8895C9}" dt="2021-07-14T12:57:17.483" v="6278" actId="1076"/>
          <ac:picMkLst>
            <pc:docMk/>
            <pc:sldMk cId="775370263" sldId="293"/>
            <ac:picMk id="7" creationId="{04E2F905-44C7-4D41-B325-B56888BD237D}"/>
          </ac:picMkLst>
        </pc:picChg>
      </pc:sldChg>
      <pc:sldChg chg="addSp delSp modSp add mod modAnim">
        <pc:chgData name="Hồng Huy Nguyễn Đặng" userId="5c6695b370c4e7fe" providerId="LiveId" clId="{A0F600B7-B265-43A2-A9F0-3A7F2D8895C9}" dt="2021-07-15T04:02:12.681" v="7045" actId="167"/>
        <pc:sldMkLst>
          <pc:docMk/>
          <pc:sldMk cId="2166018292" sldId="294"/>
        </pc:sldMkLst>
        <pc:spChg chg="mod">
          <ac:chgData name="Hồng Huy Nguyễn Đặng" userId="5c6695b370c4e7fe" providerId="LiveId" clId="{A0F600B7-B265-43A2-A9F0-3A7F2D8895C9}" dt="2021-07-14T12:59:32.174" v="6289" actId="20577"/>
          <ac:spMkLst>
            <pc:docMk/>
            <pc:sldMk cId="2166018292" sldId="294"/>
            <ac:spMk id="4" creationId="{21A7FE40-FFC7-463A-A2BD-CC361C63E9DB}"/>
          </ac:spMkLst>
        </pc:spChg>
        <pc:picChg chg="add del mod">
          <ac:chgData name="Hồng Huy Nguyễn Đặng" userId="5c6695b370c4e7fe" providerId="LiveId" clId="{A0F600B7-B265-43A2-A9F0-3A7F2D8895C9}" dt="2021-07-15T04:01:27.451" v="7042" actId="478"/>
          <ac:picMkLst>
            <pc:docMk/>
            <pc:sldMk cId="2166018292" sldId="294"/>
            <ac:picMk id="5" creationId="{77B57E06-2C7B-4D27-AD52-0FDC9D80C870}"/>
          </ac:picMkLst>
        </pc:picChg>
        <pc:picChg chg="add mod ord">
          <ac:chgData name="Hồng Huy Nguyễn Đặng" userId="5c6695b370c4e7fe" providerId="LiveId" clId="{A0F600B7-B265-43A2-A9F0-3A7F2D8895C9}" dt="2021-07-15T04:02:12.681" v="7045" actId="167"/>
          <ac:picMkLst>
            <pc:docMk/>
            <pc:sldMk cId="2166018292" sldId="294"/>
            <ac:picMk id="6" creationId="{02A623CD-29C3-4F35-9336-ACC47E0F8457}"/>
          </ac:picMkLst>
        </pc:picChg>
        <pc:picChg chg="add mod">
          <ac:chgData name="Hồng Huy Nguyễn Đặng" userId="5c6695b370c4e7fe" providerId="LiveId" clId="{A0F600B7-B265-43A2-A9F0-3A7F2D8895C9}" dt="2021-07-14T12:59:25.718" v="6283" actId="1076"/>
          <ac:picMkLst>
            <pc:docMk/>
            <pc:sldMk cId="2166018292" sldId="294"/>
            <ac:picMk id="7" creationId="{0FBD3A2F-C498-43F9-9734-9932655E0F10}"/>
          </ac:picMkLst>
        </pc:picChg>
      </pc:sldChg>
      <pc:sldChg chg="addSp delSp modSp add mod delAnim">
        <pc:chgData name="Hồng Huy Nguyễn Đặng" userId="5c6695b370c4e7fe" providerId="LiveId" clId="{A0F600B7-B265-43A2-A9F0-3A7F2D8895C9}" dt="2021-07-15T04:03:23.734" v="7049" actId="1076"/>
        <pc:sldMkLst>
          <pc:docMk/>
          <pc:sldMk cId="2311794768" sldId="295"/>
        </pc:sldMkLst>
        <pc:spChg chg="mod">
          <ac:chgData name="Hồng Huy Nguyễn Đặng" userId="5c6695b370c4e7fe" providerId="LiveId" clId="{A0F600B7-B265-43A2-A9F0-3A7F2D8895C9}" dt="2021-07-14T13:00:28.231" v="6303" actId="1076"/>
          <ac:spMkLst>
            <pc:docMk/>
            <pc:sldMk cId="2311794768" sldId="295"/>
            <ac:spMk id="2" creationId="{64289963-5D41-4292-AAA6-C9DE9C03F74B}"/>
          </ac:spMkLst>
        </pc:spChg>
        <pc:spChg chg="del">
          <ac:chgData name="Hồng Huy Nguyễn Đặng" userId="5c6695b370c4e7fe" providerId="LiveId" clId="{A0F600B7-B265-43A2-A9F0-3A7F2D8895C9}" dt="2021-07-14T12:59:58.711" v="6294" actId="478"/>
          <ac:spMkLst>
            <pc:docMk/>
            <pc:sldMk cId="2311794768" sldId="295"/>
            <ac:spMk id="4" creationId="{21A7FE40-FFC7-463A-A2BD-CC361C63E9DB}"/>
          </ac:spMkLst>
        </pc:spChg>
        <pc:picChg chg="add mod">
          <ac:chgData name="Hồng Huy Nguyễn Đặng" userId="5c6695b370c4e7fe" providerId="LiveId" clId="{A0F600B7-B265-43A2-A9F0-3A7F2D8895C9}" dt="2021-07-15T04:03:23.734" v="7049" actId="1076"/>
          <ac:picMkLst>
            <pc:docMk/>
            <pc:sldMk cId="2311794768" sldId="295"/>
            <ac:picMk id="4" creationId="{E6A0AC06-FC1B-4AF9-8997-ECC9CF590FE5}"/>
          </ac:picMkLst>
        </pc:picChg>
        <pc:picChg chg="del">
          <ac:chgData name="Hồng Huy Nguyễn Đặng" userId="5c6695b370c4e7fe" providerId="LiveId" clId="{A0F600B7-B265-43A2-A9F0-3A7F2D8895C9}" dt="2021-07-14T12:59:56.390" v="6292" actId="478"/>
          <ac:picMkLst>
            <pc:docMk/>
            <pc:sldMk cId="2311794768" sldId="295"/>
            <ac:picMk id="5" creationId="{77B57E06-2C7B-4D27-AD52-0FDC9D80C870}"/>
          </ac:picMkLst>
        </pc:picChg>
        <pc:picChg chg="add del mod">
          <ac:chgData name="Hồng Huy Nguyễn Đặng" userId="5c6695b370c4e7fe" providerId="LiveId" clId="{A0F600B7-B265-43A2-A9F0-3A7F2D8895C9}" dt="2021-07-15T04:03:15.803" v="7046" actId="478"/>
          <ac:picMkLst>
            <pc:docMk/>
            <pc:sldMk cId="2311794768" sldId="295"/>
            <ac:picMk id="6" creationId="{04B2B48E-9287-4890-B0B6-43D628FB40A3}"/>
          </ac:picMkLst>
        </pc:picChg>
        <pc:picChg chg="del">
          <ac:chgData name="Hồng Huy Nguyễn Đặng" userId="5c6695b370c4e7fe" providerId="LiveId" clId="{A0F600B7-B265-43A2-A9F0-3A7F2D8895C9}" dt="2021-07-14T12:59:56.950" v="6293" actId="478"/>
          <ac:picMkLst>
            <pc:docMk/>
            <pc:sldMk cId="2311794768" sldId="295"/>
            <ac:picMk id="7" creationId="{0FBD3A2F-C498-43F9-9734-9932655E0F10}"/>
          </ac:picMkLst>
        </pc:picChg>
      </pc:sldChg>
      <pc:sldChg chg="addSp delSp modSp add mod">
        <pc:chgData name="Hồng Huy Nguyễn Đặng" userId="5c6695b370c4e7fe" providerId="LiveId" clId="{A0F600B7-B265-43A2-A9F0-3A7F2D8895C9}" dt="2021-07-15T04:05:15.284" v="7053" actId="1076"/>
        <pc:sldMkLst>
          <pc:docMk/>
          <pc:sldMk cId="1912946091" sldId="296"/>
        </pc:sldMkLst>
        <pc:picChg chg="add del mod">
          <ac:chgData name="Hồng Huy Nguyễn Đặng" userId="5c6695b370c4e7fe" providerId="LiveId" clId="{A0F600B7-B265-43A2-A9F0-3A7F2D8895C9}" dt="2021-07-15T04:05:05.475" v="7050" actId="478"/>
          <ac:picMkLst>
            <pc:docMk/>
            <pc:sldMk cId="1912946091" sldId="296"/>
            <ac:picMk id="4" creationId="{A3FC2877-8946-4780-BAB1-758FFFE53467}"/>
          </ac:picMkLst>
        </pc:picChg>
        <pc:picChg chg="add mod">
          <ac:chgData name="Hồng Huy Nguyễn Đặng" userId="5c6695b370c4e7fe" providerId="LiveId" clId="{A0F600B7-B265-43A2-A9F0-3A7F2D8895C9}" dt="2021-07-15T04:05:15.284" v="7053" actId="1076"/>
          <ac:picMkLst>
            <pc:docMk/>
            <pc:sldMk cId="1912946091" sldId="296"/>
            <ac:picMk id="5" creationId="{BE7B2146-47F6-4A73-A3BB-52668A56258A}"/>
          </ac:picMkLst>
        </pc:picChg>
        <pc:picChg chg="del">
          <ac:chgData name="Hồng Huy Nguyễn Đặng" userId="5c6695b370c4e7fe" providerId="LiveId" clId="{A0F600B7-B265-43A2-A9F0-3A7F2D8895C9}" dt="2021-07-14T13:02:03.326" v="6310" actId="478"/>
          <ac:picMkLst>
            <pc:docMk/>
            <pc:sldMk cId="1912946091" sldId="296"/>
            <ac:picMk id="6" creationId="{04B2B48E-9287-4890-B0B6-43D628FB40A3}"/>
          </ac:picMkLst>
        </pc:picChg>
      </pc:sldChg>
      <pc:sldChg chg="addSp delSp modSp add mod">
        <pc:chgData name="Hồng Huy Nguyễn Đặng" userId="5c6695b370c4e7fe" providerId="LiveId" clId="{A0F600B7-B265-43A2-A9F0-3A7F2D8895C9}" dt="2021-07-15T04:08:12.806" v="7059" actId="1076"/>
        <pc:sldMkLst>
          <pc:docMk/>
          <pc:sldMk cId="1731622203" sldId="297"/>
        </pc:sldMkLst>
        <pc:picChg chg="add del mod">
          <ac:chgData name="Hồng Huy Nguyễn Đặng" userId="5c6695b370c4e7fe" providerId="LiveId" clId="{A0F600B7-B265-43A2-A9F0-3A7F2D8895C9}" dt="2021-07-15T04:08:01.181" v="7054" actId="478"/>
          <ac:picMkLst>
            <pc:docMk/>
            <pc:sldMk cId="1731622203" sldId="297"/>
            <ac:picMk id="4" creationId="{8F617F35-91F9-449D-A18F-1FC0D709E637}"/>
          </ac:picMkLst>
        </pc:picChg>
        <pc:picChg chg="add mod">
          <ac:chgData name="Hồng Huy Nguyễn Đặng" userId="5c6695b370c4e7fe" providerId="LiveId" clId="{A0F600B7-B265-43A2-A9F0-3A7F2D8895C9}" dt="2021-07-15T04:08:12.806" v="7059" actId="1076"/>
          <ac:picMkLst>
            <pc:docMk/>
            <pc:sldMk cId="1731622203" sldId="297"/>
            <ac:picMk id="5" creationId="{20F52490-87E2-4A57-8219-276B1ECF367F}"/>
          </ac:picMkLst>
        </pc:picChg>
        <pc:picChg chg="del">
          <ac:chgData name="Hồng Huy Nguyễn Đặng" userId="5c6695b370c4e7fe" providerId="LiveId" clId="{A0F600B7-B265-43A2-A9F0-3A7F2D8895C9}" dt="2021-07-14T13:06:13.771" v="6315" actId="478"/>
          <ac:picMkLst>
            <pc:docMk/>
            <pc:sldMk cId="1731622203" sldId="297"/>
            <ac:picMk id="6" creationId="{04B2B48E-9287-4890-B0B6-43D628FB40A3}"/>
          </ac:picMkLst>
        </pc:picChg>
      </pc:sldChg>
      <pc:sldChg chg="addSp delSp modSp new mod modClrScheme chgLayout">
        <pc:chgData name="Hồng Huy Nguyễn Đặng" userId="5c6695b370c4e7fe" providerId="LiveId" clId="{A0F600B7-B265-43A2-A9F0-3A7F2D8895C9}" dt="2021-07-14T14:03:04.685" v="6953" actId="167"/>
        <pc:sldMkLst>
          <pc:docMk/>
          <pc:sldMk cId="2652541812" sldId="298"/>
        </pc:sldMkLst>
        <pc:spChg chg="del mod ord">
          <ac:chgData name="Hồng Huy Nguyễn Đặng" userId="5c6695b370c4e7fe" providerId="LiveId" clId="{A0F600B7-B265-43A2-A9F0-3A7F2D8895C9}" dt="2021-07-14T13:10:08.744" v="6324" actId="700"/>
          <ac:spMkLst>
            <pc:docMk/>
            <pc:sldMk cId="2652541812" sldId="298"/>
            <ac:spMk id="2" creationId="{E15F2200-5AF9-4F30-B9B2-FC01DE528A15}"/>
          </ac:spMkLst>
        </pc:spChg>
        <pc:spChg chg="del mod ord">
          <ac:chgData name="Hồng Huy Nguyễn Đặng" userId="5c6695b370c4e7fe" providerId="LiveId" clId="{A0F600B7-B265-43A2-A9F0-3A7F2D8895C9}" dt="2021-07-14T13:10:08.744" v="6324" actId="700"/>
          <ac:spMkLst>
            <pc:docMk/>
            <pc:sldMk cId="2652541812" sldId="298"/>
            <ac:spMk id="3" creationId="{18D13BD0-6B3F-412C-9E14-6E78708EED64}"/>
          </ac:spMkLst>
        </pc:spChg>
        <pc:spChg chg="add mod ord">
          <ac:chgData name="Hồng Huy Nguyễn Đặng" userId="5c6695b370c4e7fe" providerId="LiveId" clId="{A0F600B7-B265-43A2-A9F0-3A7F2D8895C9}" dt="2021-07-14T13:11:05.445" v="6341"/>
          <ac:spMkLst>
            <pc:docMk/>
            <pc:sldMk cId="2652541812" sldId="298"/>
            <ac:spMk id="4" creationId="{1A89ECB2-2124-428C-A63D-4CA862A779AE}"/>
          </ac:spMkLst>
        </pc:spChg>
        <pc:spChg chg="add mod ord">
          <ac:chgData name="Hồng Huy Nguyễn Đặng" userId="5c6695b370c4e7fe" providerId="LiveId" clId="{A0F600B7-B265-43A2-A9F0-3A7F2D8895C9}" dt="2021-07-14T13:21:41.806" v="6725" actId="207"/>
          <ac:spMkLst>
            <pc:docMk/>
            <pc:sldMk cId="2652541812" sldId="298"/>
            <ac:spMk id="5" creationId="{00E0CF8C-2FC2-4450-AF7E-F912A1FCCE8A}"/>
          </ac:spMkLst>
        </pc:spChg>
        <pc:picChg chg="add mod">
          <ac:chgData name="Hồng Huy Nguyễn Đặng" userId="5c6695b370c4e7fe" providerId="LiveId" clId="{A0F600B7-B265-43A2-A9F0-3A7F2D8895C9}" dt="2021-07-14T14:03:04.685" v="6953" actId="167"/>
          <ac:picMkLst>
            <pc:docMk/>
            <pc:sldMk cId="2652541812" sldId="298"/>
            <ac:picMk id="1026" creationId="{DE2B9A69-8920-4FEA-8F27-53418886055C}"/>
          </ac:picMkLst>
        </pc:picChg>
      </pc:sldChg>
      <pc:sldChg chg="addSp delSp modSp new mod modClrScheme chgLayout">
        <pc:chgData name="Hồng Huy Nguyễn Đặng" userId="5c6695b370c4e7fe" providerId="LiveId" clId="{A0F600B7-B265-43A2-A9F0-3A7F2D8895C9}" dt="2021-07-14T13:31:58.666" v="6852" actId="1367"/>
        <pc:sldMkLst>
          <pc:docMk/>
          <pc:sldMk cId="2991228043" sldId="299"/>
        </pc:sldMkLst>
        <pc:spChg chg="del mod ord">
          <ac:chgData name="Hồng Huy Nguyễn Đặng" userId="5c6695b370c4e7fe" providerId="LiveId" clId="{A0F600B7-B265-43A2-A9F0-3A7F2D8895C9}" dt="2021-07-14T13:22:22.714" v="6727" actId="700"/>
          <ac:spMkLst>
            <pc:docMk/>
            <pc:sldMk cId="2991228043" sldId="299"/>
            <ac:spMk id="2" creationId="{9BB70A09-3FEE-4F1F-9E6C-B9265983D6AC}"/>
          </ac:spMkLst>
        </pc:spChg>
        <pc:spChg chg="del mod ord">
          <ac:chgData name="Hồng Huy Nguyễn Đặng" userId="5c6695b370c4e7fe" providerId="LiveId" clId="{A0F600B7-B265-43A2-A9F0-3A7F2D8895C9}" dt="2021-07-14T13:22:22.714" v="6727" actId="700"/>
          <ac:spMkLst>
            <pc:docMk/>
            <pc:sldMk cId="2991228043" sldId="299"/>
            <ac:spMk id="3" creationId="{DD787FDE-40BF-47B8-9369-59902B7F0C83}"/>
          </ac:spMkLst>
        </pc:spChg>
        <pc:spChg chg="add mod ord">
          <ac:chgData name="Hồng Huy Nguyễn Đặng" userId="5c6695b370c4e7fe" providerId="LiveId" clId="{A0F600B7-B265-43A2-A9F0-3A7F2D8895C9}" dt="2021-07-14T13:31:38.967" v="6851" actId="14100"/>
          <ac:spMkLst>
            <pc:docMk/>
            <pc:sldMk cId="2991228043" sldId="299"/>
            <ac:spMk id="4" creationId="{289C2D01-EBBB-45F0-A6E8-D53508504108}"/>
          </ac:spMkLst>
        </pc:spChg>
        <pc:spChg chg="add del mod ord">
          <ac:chgData name="Hồng Huy Nguyễn Đặng" userId="5c6695b370c4e7fe" providerId="LiveId" clId="{A0F600B7-B265-43A2-A9F0-3A7F2D8895C9}" dt="2021-07-14T13:22:46.450" v="6779" actId="478"/>
          <ac:spMkLst>
            <pc:docMk/>
            <pc:sldMk cId="2991228043" sldId="299"/>
            <ac:spMk id="5" creationId="{0AD7A2E8-C966-4ADC-A65E-36F9F4323065}"/>
          </ac:spMkLst>
        </pc:spChg>
        <pc:spChg chg="add">
          <ac:chgData name="Hồng Huy Nguyễn Đặng" userId="5c6695b370c4e7fe" providerId="LiveId" clId="{A0F600B7-B265-43A2-A9F0-3A7F2D8895C9}" dt="2021-07-14T13:27:51.927" v="6814"/>
          <ac:spMkLst>
            <pc:docMk/>
            <pc:sldMk cId="2991228043" sldId="299"/>
            <ac:spMk id="6" creationId="{2891D6B7-660F-48D0-8121-1424F4E084EC}"/>
          </ac:spMkLst>
        </pc:spChg>
        <pc:spChg chg="add del mod">
          <ac:chgData name="Hồng Huy Nguyễn Đặng" userId="5c6695b370c4e7fe" providerId="LiveId" clId="{A0F600B7-B265-43A2-A9F0-3A7F2D8895C9}" dt="2021-07-14T13:29:45.740" v="6839" actId="478"/>
          <ac:spMkLst>
            <pc:docMk/>
            <pc:sldMk cId="2991228043" sldId="299"/>
            <ac:spMk id="7" creationId="{0B94E07A-93E5-4FA3-8BCF-CC75A2830516}"/>
          </ac:spMkLst>
        </pc:spChg>
        <pc:picChg chg="add mod">
          <ac:chgData name="Hồng Huy Nguyễn Đặng" userId="5c6695b370c4e7fe" providerId="LiveId" clId="{A0F600B7-B265-43A2-A9F0-3A7F2D8895C9}" dt="2021-07-14T13:31:58.666" v="6852" actId="1367"/>
          <ac:picMkLst>
            <pc:docMk/>
            <pc:sldMk cId="2991228043" sldId="299"/>
            <ac:picMk id="1026" creationId="{3CED7AF8-6450-4EBA-A9D8-EA343761E550}"/>
          </ac:picMkLst>
        </pc:picChg>
        <pc:picChg chg="add mod">
          <ac:chgData name="Hồng Huy Nguyễn Đặng" userId="5c6695b370c4e7fe" providerId="LiveId" clId="{A0F600B7-B265-43A2-A9F0-3A7F2D8895C9}" dt="2021-07-14T13:30:07.475" v="6844" actId="1076"/>
          <ac:picMkLst>
            <pc:docMk/>
            <pc:sldMk cId="2991228043" sldId="299"/>
            <ac:picMk id="1030" creationId="{4393AB86-A5C8-4A82-BE77-1D80A32C7099}"/>
          </ac:picMkLst>
        </pc:picChg>
        <pc:picChg chg="add mod">
          <ac:chgData name="Hồng Huy Nguyễn Đặng" userId="5c6695b370c4e7fe" providerId="LiveId" clId="{A0F600B7-B265-43A2-A9F0-3A7F2D8895C9}" dt="2021-07-14T13:31:32.843" v="6850" actId="1076"/>
          <ac:picMkLst>
            <pc:docMk/>
            <pc:sldMk cId="2991228043" sldId="299"/>
            <ac:picMk id="1032" creationId="{95004A0A-F89D-402D-AF12-89913EED7E5D}"/>
          </ac:picMkLst>
        </pc:picChg>
      </pc:sldChg>
    </pc:docChg>
  </pc:docChgLst>
  <pc:docChgLst>
    <pc:chgData name="Hồng Huy Nguyễn Đặng" userId="5c6695b370c4e7fe" providerId="LiveId" clId="{F3F1C352-195E-4F91-B433-4C59DFF82990}"/>
    <pc:docChg chg="undo custSel addSld modSld">
      <pc:chgData name="Hồng Huy Nguyễn Đặng" userId="5c6695b370c4e7fe" providerId="LiveId" clId="{F3F1C352-195E-4F91-B433-4C59DFF82990}" dt="2021-07-13T10:25:34.176" v="233" actId="20577"/>
      <pc:docMkLst>
        <pc:docMk/>
      </pc:docMkLst>
      <pc:sldChg chg="modAnim">
        <pc:chgData name="Hồng Huy Nguyễn Đặng" userId="5c6695b370c4e7fe" providerId="LiveId" clId="{F3F1C352-195E-4F91-B433-4C59DFF82990}" dt="2021-07-13T10:19:43.727" v="164"/>
        <pc:sldMkLst>
          <pc:docMk/>
          <pc:sldMk cId="4043737824" sldId="257"/>
        </pc:sldMkLst>
      </pc:sldChg>
      <pc:sldChg chg="modSp mod">
        <pc:chgData name="Hồng Huy Nguyễn Đặng" userId="5c6695b370c4e7fe" providerId="LiveId" clId="{F3F1C352-195E-4F91-B433-4C59DFF82990}" dt="2021-07-13T10:00:40.076" v="8" actId="207"/>
        <pc:sldMkLst>
          <pc:docMk/>
          <pc:sldMk cId="1317560474" sldId="259"/>
        </pc:sldMkLst>
        <pc:spChg chg="mod">
          <ac:chgData name="Hồng Huy Nguyễn Đặng" userId="5c6695b370c4e7fe" providerId="LiveId" clId="{F3F1C352-195E-4F91-B433-4C59DFF82990}" dt="2021-07-13T10:00:40.076" v="8" actId="207"/>
          <ac:spMkLst>
            <pc:docMk/>
            <pc:sldMk cId="1317560474" sldId="259"/>
            <ac:spMk id="3" creationId="{83AE39D8-091D-4137-8AC7-67C8E8A22D45}"/>
          </ac:spMkLst>
        </pc:spChg>
      </pc:sldChg>
      <pc:sldChg chg="modSp mod">
        <pc:chgData name="Hồng Huy Nguyễn Đặng" userId="5c6695b370c4e7fe" providerId="LiveId" clId="{F3F1C352-195E-4F91-B433-4C59DFF82990}" dt="2021-07-13T10:01:29.417" v="14" actId="207"/>
        <pc:sldMkLst>
          <pc:docMk/>
          <pc:sldMk cId="3779033837" sldId="260"/>
        </pc:sldMkLst>
        <pc:spChg chg="mod">
          <ac:chgData name="Hồng Huy Nguyễn Đặng" userId="5c6695b370c4e7fe" providerId="LiveId" clId="{F3F1C352-195E-4F91-B433-4C59DFF82990}" dt="2021-07-13T10:01:29.417" v="14" actId="207"/>
          <ac:spMkLst>
            <pc:docMk/>
            <pc:sldMk cId="3779033837" sldId="260"/>
            <ac:spMk id="3" creationId="{C53A3AF1-7A8B-430D-A64D-8AFAE784CA64}"/>
          </ac:spMkLst>
        </pc:spChg>
      </pc:sldChg>
      <pc:sldChg chg="modSp mod">
        <pc:chgData name="Hồng Huy Nguyễn Đặng" userId="5c6695b370c4e7fe" providerId="LiveId" clId="{F3F1C352-195E-4F91-B433-4C59DFF82990}" dt="2021-07-13T10:25:34.176" v="233" actId="20577"/>
        <pc:sldMkLst>
          <pc:docMk/>
          <pc:sldMk cId="2647897754" sldId="261"/>
        </pc:sldMkLst>
        <pc:spChg chg="mod">
          <ac:chgData name="Hồng Huy Nguyễn Đặng" userId="5c6695b370c4e7fe" providerId="LiveId" clId="{F3F1C352-195E-4F91-B433-4C59DFF82990}" dt="2021-07-13T10:25:34.176" v="233" actId="20577"/>
          <ac:spMkLst>
            <pc:docMk/>
            <pc:sldMk cId="2647897754" sldId="261"/>
            <ac:spMk id="5" creationId="{404CDB0B-D16B-4F94-9E4B-A4C7FD64C0F5}"/>
          </ac:spMkLst>
        </pc:spChg>
      </pc:sldChg>
      <pc:sldChg chg="modSp mod">
        <pc:chgData name="Hồng Huy Nguyễn Đặng" userId="5c6695b370c4e7fe" providerId="LiveId" clId="{F3F1C352-195E-4F91-B433-4C59DFF82990}" dt="2021-07-13T10:05:45.805" v="106" actId="1076"/>
        <pc:sldMkLst>
          <pc:docMk/>
          <pc:sldMk cId="190989155" sldId="262"/>
        </pc:sldMkLst>
        <pc:spChg chg="mod">
          <ac:chgData name="Hồng Huy Nguyễn Đặng" userId="5c6695b370c4e7fe" providerId="LiveId" clId="{F3F1C352-195E-4F91-B433-4C59DFF82990}" dt="2021-07-13T10:05:21.213" v="103" actId="1076"/>
          <ac:spMkLst>
            <pc:docMk/>
            <pc:sldMk cId="190989155" sldId="262"/>
            <ac:spMk id="4" creationId="{C54A40B0-6BF8-43FB-AD54-870780C0A2FE}"/>
          </ac:spMkLst>
        </pc:spChg>
        <pc:picChg chg="mod">
          <ac:chgData name="Hồng Huy Nguyễn Đặng" userId="5c6695b370c4e7fe" providerId="LiveId" clId="{F3F1C352-195E-4F91-B433-4C59DFF82990}" dt="2021-07-13T10:05:45.805" v="106" actId="1076"/>
          <ac:picMkLst>
            <pc:docMk/>
            <pc:sldMk cId="190989155" sldId="262"/>
            <ac:picMk id="4098" creationId="{58E2D3A4-78CA-4203-91D0-066FD8F71139}"/>
          </ac:picMkLst>
        </pc:picChg>
      </pc:sldChg>
      <pc:sldChg chg="modSp mod">
        <pc:chgData name="Hồng Huy Nguyễn Đặng" userId="5c6695b370c4e7fe" providerId="LiveId" clId="{F3F1C352-195E-4F91-B433-4C59DFF82990}" dt="2021-07-13T10:18:54.469" v="156" actId="207"/>
        <pc:sldMkLst>
          <pc:docMk/>
          <pc:sldMk cId="10371734" sldId="264"/>
        </pc:sldMkLst>
        <pc:spChg chg="mod">
          <ac:chgData name="Hồng Huy Nguyễn Đặng" userId="5c6695b370c4e7fe" providerId="LiveId" clId="{F3F1C352-195E-4F91-B433-4C59DFF82990}" dt="2021-07-13T10:00:04.120" v="5" actId="2711"/>
          <ac:spMkLst>
            <pc:docMk/>
            <pc:sldMk cId="10371734" sldId="264"/>
            <ac:spMk id="5" creationId="{CD73C453-38AD-43C6-908A-822ACE81390F}"/>
          </ac:spMkLst>
        </pc:spChg>
        <pc:graphicFrameChg chg="modGraphic">
          <ac:chgData name="Hồng Huy Nguyễn Đặng" userId="5c6695b370c4e7fe" providerId="LiveId" clId="{F3F1C352-195E-4F91-B433-4C59DFF82990}" dt="2021-07-13T10:18:54.469" v="156" actId="207"/>
          <ac:graphicFrameMkLst>
            <pc:docMk/>
            <pc:sldMk cId="10371734" sldId="264"/>
            <ac:graphicFrameMk id="6" creationId="{488F475D-89E8-4D4A-AD79-08E7D191ECE9}"/>
          </ac:graphicFrameMkLst>
        </pc:graphicFrameChg>
      </pc:sldChg>
      <pc:sldChg chg="modSp mod">
        <pc:chgData name="Hồng Huy Nguyễn Đặng" userId="5c6695b370c4e7fe" providerId="LiveId" clId="{F3F1C352-195E-4F91-B433-4C59DFF82990}" dt="2021-07-13T10:03:28.546" v="42" actId="207"/>
        <pc:sldMkLst>
          <pc:docMk/>
          <pc:sldMk cId="4132374929" sldId="265"/>
        </pc:sldMkLst>
        <pc:spChg chg="mod">
          <ac:chgData name="Hồng Huy Nguyễn Đặng" userId="5c6695b370c4e7fe" providerId="LiveId" clId="{F3F1C352-195E-4F91-B433-4C59DFF82990}" dt="2021-07-13T10:03:28.546" v="42" actId="207"/>
          <ac:spMkLst>
            <pc:docMk/>
            <pc:sldMk cId="4132374929" sldId="265"/>
            <ac:spMk id="3" creationId="{DEBC2C21-8CB2-4AD7-9F4A-7FB6AD50E630}"/>
          </ac:spMkLst>
        </pc:spChg>
        <pc:picChg chg="mod">
          <ac:chgData name="Hồng Huy Nguyễn Đặng" userId="5c6695b370c4e7fe" providerId="LiveId" clId="{F3F1C352-195E-4F91-B433-4C59DFF82990}" dt="2021-07-13T10:03:18.246" v="40" actId="1076"/>
          <ac:picMkLst>
            <pc:docMk/>
            <pc:sldMk cId="4132374929" sldId="265"/>
            <ac:picMk id="7" creationId="{4213ECA2-7ADA-444A-A70A-A56342CC0148}"/>
          </ac:picMkLst>
        </pc:picChg>
      </pc:sldChg>
      <pc:sldChg chg="modSp mod">
        <pc:chgData name="Hồng Huy Nguyễn Đặng" userId="5c6695b370c4e7fe" providerId="LiveId" clId="{F3F1C352-195E-4F91-B433-4C59DFF82990}" dt="2021-07-13T09:59:32.957" v="4" actId="14100"/>
        <pc:sldMkLst>
          <pc:docMk/>
          <pc:sldMk cId="3334117353" sldId="266"/>
        </pc:sldMkLst>
        <pc:spChg chg="mod">
          <ac:chgData name="Hồng Huy Nguyễn Đặng" userId="5c6695b370c4e7fe" providerId="LiveId" clId="{F3F1C352-195E-4F91-B433-4C59DFF82990}" dt="2021-07-13T09:59:24.250" v="1" actId="12"/>
          <ac:spMkLst>
            <pc:docMk/>
            <pc:sldMk cId="3334117353" sldId="266"/>
            <ac:spMk id="3" creationId="{ED15BC46-2B5F-4C35-879B-3968081FDEBC}"/>
          </ac:spMkLst>
        </pc:spChg>
        <pc:picChg chg="mod">
          <ac:chgData name="Hồng Huy Nguyễn Đặng" userId="5c6695b370c4e7fe" providerId="LiveId" clId="{F3F1C352-195E-4F91-B433-4C59DFF82990}" dt="2021-07-13T09:59:32.957" v="4" actId="14100"/>
          <ac:picMkLst>
            <pc:docMk/>
            <pc:sldMk cId="3334117353" sldId="266"/>
            <ac:picMk id="7" creationId="{177B662B-799E-4A86-890F-AD515145465D}"/>
          </ac:picMkLst>
        </pc:picChg>
      </pc:sldChg>
      <pc:sldChg chg="addSp delSp modSp mod modClrScheme chgLayout">
        <pc:chgData name="Hồng Huy Nguyễn Đặng" userId="5c6695b370c4e7fe" providerId="LiveId" clId="{F3F1C352-195E-4F91-B433-4C59DFF82990}" dt="2021-07-13T10:17:41.559" v="154"/>
        <pc:sldMkLst>
          <pc:docMk/>
          <pc:sldMk cId="1639504787" sldId="267"/>
        </pc:sldMkLst>
        <pc:spChg chg="del mod ord">
          <ac:chgData name="Hồng Huy Nguyễn Đặng" userId="5c6695b370c4e7fe" providerId="LiveId" clId="{F3F1C352-195E-4F91-B433-4C59DFF82990}" dt="2021-07-13T10:04:17.554" v="43" actId="700"/>
          <ac:spMkLst>
            <pc:docMk/>
            <pc:sldMk cId="1639504787" sldId="267"/>
            <ac:spMk id="2" creationId="{80D4B160-800D-4726-819C-E1AD56231567}"/>
          </ac:spMkLst>
        </pc:spChg>
        <pc:spChg chg="del mod ord">
          <ac:chgData name="Hồng Huy Nguyễn Đặng" userId="5c6695b370c4e7fe" providerId="LiveId" clId="{F3F1C352-195E-4F91-B433-4C59DFF82990}" dt="2021-07-13T10:04:17.554" v="43" actId="700"/>
          <ac:spMkLst>
            <pc:docMk/>
            <pc:sldMk cId="1639504787" sldId="267"/>
            <ac:spMk id="3" creationId="{54281644-801D-4F3D-B425-F415FA75CD09}"/>
          </ac:spMkLst>
        </pc:spChg>
        <pc:spChg chg="add mod ord">
          <ac:chgData name="Hồng Huy Nguyễn Đặng" userId="5c6695b370c4e7fe" providerId="LiveId" clId="{F3F1C352-195E-4F91-B433-4C59DFF82990}" dt="2021-07-13T10:04:32.192" v="94" actId="20577"/>
          <ac:spMkLst>
            <pc:docMk/>
            <pc:sldMk cId="1639504787" sldId="267"/>
            <ac:spMk id="4" creationId="{936EA60B-ED44-4CB0-96DB-1D24051E5758}"/>
          </ac:spMkLst>
        </pc:spChg>
        <pc:spChg chg="add del mod ord">
          <ac:chgData name="Hồng Huy Nguyễn Đặng" userId="5c6695b370c4e7fe" providerId="LiveId" clId="{F3F1C352-195E-4F91-B433-4C59DFF82990}" dt="2021-07-13T10:04:37.774" v="95" actId="478"/>
          <ac:spMkLst>
            <pc:docMk/>
            <pc:sldMk cId="1639504787" sldId="267"/>
            <ac:spMk id="5" creationId="{3CF3232E-406A-493A-9CAB-61056F59C71E}"/>
          </ac:spMkLst>
        </pc:spChg>
        <pc:spChg chg="add">
          <ac:chgData name="Hồng Huy Nguyễn Đặng" userId="5c6695b370c4e7fe" providerId="LiveId" clId="{F3F1C352-195E-4F91-B433-4C59DFF82990}" dt="2021-07-13T10:08:27.567" v="107"/>
          <ac:spMkLst>
            <pc:docMk/>
            <pc:sldMk cId="1639504787" sldId="267"/>
            <ac:spMk id="6" creationId="{590688FD-614B-40C9-8C1A-C1C0A3E3CAE9}"/>
          </ac:spMkLst>
        </pc:spChg>
        <pc:spChg chg="add mod">
          <ac:chgData name="Hồng Huy Nguyễn Đặng" userId="5c6695b370c4e7fe" providerId="LiveId" clId="{F3F1C352-195E-4F91-B433-4C59DFF82990}" dt="2021-07-13T10:09:37.845" v="109" actId="14100"/>
          <ac:spMkLst>
            <pc:docMk/>
            <pc:sldMk cId="1639504787" sldId="267"/>
            <ac:spMk id="7" creationId="{7CB78BD0-FFF0-47A3-A739-9A0DEEE8851F}"/>
          </ac:spMkLst>
        </pc:spChg>
        <pc:spChg chg="add mod">
          <ac:chgData name="Hồng Huy Nguyễn Đặng" userId="5c6695b370c4e7fe" providerId="LiveId" clId="{F3F1C352-195E-4F91-B433-4C59DFF82990}" dt="2021-07-13T10:12:26.013" v="120" actId="14100"/>
          <ac:spMkLst>
            <pc:docMk/>
            <pc:sldMk cId="1639504787" sldId="267"/>
            <ac:spMk id="8" creationId="{07BDBED0-80FC-4BF9-9D8A-D4DF10B84376}"/>
          </ac:spMkLst>
        </pc:spChg>
        <pc:spChg chg="add del mod">
          <ac:chgData name="Hồng Huy Nguyễn Đặng" userId="5c6695b370c4e7fe" providerId="LiveId" clId="{F3F1C352-195E-4F91-B433-4C59DFF82990}" dt="2021-07-13T10:12:36.564" v="122"/>
          <ac:spMkLst>
            <pc:docMk/>
            <pc:sldMk cId="1639504787" sldId="267"/>
            <ac:spMk id="9" creationId="{74FF114D-47E2-4072-930F-2E9596DE5B02}"/>
          </ac:spMkLst>
        </pc:spChg>
        <pc:picChg chg="add del mod">
          <ac:chgData name="Hồng Huy Nguyễn Đặng" userId="5c6695b370c4e7fe" providerId="LiveId" clId="{F3F1C352-195E-4F91-B433-4C59DFF82990}" dt="2021-07-13T10:12:38.509" v="125" actId="478"/>
          <ac:picMkLst>
            <pc:docMk/>
            <pc:sldMk cId="1639504787" sldId="267"/>
            <ac:picMk id="10" creationId="{77B6533D-40FC-4DBA-8093-7603B89821A2}"/>
          </ac:picMkLst>
        </pc:picChg>
        <pc:picChg chg="add mod">
          <ac:chgData name="Hồng Huy Nguyễn Đặng" userId="5c6695b370c4e7fe" providerId="LiveId" clId="{F3F1C352-195E-4F91-B433-4C59DFF82990}" dt="2021-07-13T10:10:31.314" v="113" actId="1076"/>
          <ac:picMkLst>
            <pc:docMk/>
            <pc:sldMk cId="1639504787" sldId="267"/>
            <ac:picMk id="1030" creationId="{2B638E69-3C17-4421-AFF8-B77367B0E9F8}"/>
          </ac:picMkLst>
        </pc:picChg>
        <pc:picChg chg="add del mod">
          <ac:chgData name="Hồng Huy Nguyễn Đặng" userId="5c6695b370c4e7fe" providerId="LiveId" clId="{F3F1C352-195E-4F91-B433-4C59DFF82990}" dt="2021-07-13T10:17:31.014" v="152" actId="1076"/>
          <ac:picMkLst>
            <pc:docMk/>
            <pc:sldMk cId="1639504787" sldId="267"/>
            <ac:picMk id="1032" creationId="{EFC15F69-2BF7-46C3-86F4-D6C03173721D}"/>
          </ac:picMkLst>
        </pc:picChg>
        <pc:picChg chg="add mod">
          <ac:chgData name="Hồng Huy Nguyễn Đặng" userId="5c6695b370c4e7fe" providerId="LiveId" clId="{F3F1C352-195E-4F91-B433-4C59DFF82990}" dt="2021-07-13T10:14:39.665" v="136" actId="1076"/>
          <ac:picMkLst>
            <pc:docMk/>
            <pc:sldMk cId="1639504787" sldId="267"/>
            <ac:picMk id="1038" creationId="{6C8943D7-C3F7-45BB-AF3F-15BDAEF5B84F}"/>
          </ac:picMkLst>
        </pc:picChg>
        <pc:picChg chg="add mod">
          <ac:chgData name="Hồng Huy Nguyễn Đặng" userId="5c6695b370c4e7fe" providerId="LiveId" clId="{F3F1C352-195E-4F91-B433-4C59DFF82990}" dt="2021-07-13T10:17:41.559" v="154"/>
          <ac:picMkLst>
            <pc:docMk/>
            <pc:sldMk cId="1639504787" sldId="267"/>
            <ac:picMk id="1040" creationId="{8CE9CD61-A31B-493B-9C3D-BCFC09E169B0}"/>
          </ac:picMkLst>
        </pc:picChg>
        <pc:picChg chg="add mod">
          <ac:chgData name="Hồng Huy Nguyễn Đặng" userId="5c6695b370c4e7fe" providerId="LiveId" clId="{F3F1C352-195E-4F91-B433-4C59DFF82990}" dt="2021-07-13T10:16:17.597" v="149" actId="1076"/>
          <ac:picMkLst>
            <pc:docMk/>
            <pc:sldMk cId="1639504787" sldId="267"/>
            <ac:picMk id="1042" creationId="{A4A59B69-6564-4F00-8670-D6F455FF61FD}"/>
          </ac:picMkLst>
        </pc:picChg>
      </pc:sldChg>
      <pc:sldChg chg="addSp delSp modSp new mod">
        <pc:chgData name="Hồng Huy Nguyễn Đặng" userId="5c6695b370c4e7fe" providerId="LiveId" clId="{F3F1C352-195E-4F91-B433-4C59DFF82990}" dt="2021-07-13T10:25:20.487" v="228" actId="20577"/>
        <pc:sldMkLst>
          <pc:docMk/>
          <pc:sldMk cId="2155836844" sldId="268"/>
        </pc:sldMkLst>
        <pc:spChg chg="mod">
          <ac:chgData name="Hồng Huy Nguyễn Đặng" userId="5c6695b370c4e7fe" providerId="LiveId" clId="{F3F1C352-195E-4F91-B433-4C59DFF82990}" dt="2021-07-13T10:25:20.487" v="228" actId="20577"/>
          <ac:spMkLst>
            <pc:docMk/>
            <pc:sldMk cId="2155836844" sldId="268"/>
            <ac:spMk id="2" creationId="{75EAFBFE-5B7A-40F7-8DDB-0D5624E78154}"/>
          </ac:spMkLst>
        </pc:spChg>
        <pc:spChg chg="del">
          <ac:chgData name="Hồng Huy Nguyễn Đặng" userId="5c6695b370c4e7fe" providerId="LiveId" clId="{F3F1C352-195E-4F91-B433-4C59DFF82990}" dt="2021-07-13T10:20:40.681" v="220" actId="478"/>
          <ac:spMkLst>
            <pc:docMk/>
            <pc:sldMk cId="2155836844" sldId="268"/>
            <ac:spMk id="3" creationId="{57A4B9C1-1C00-4480-BA03-FCB3972B3CA6}"/>
          </ac:spMkLst>
        </pc:spChg>
        <pc:spChg chg="add del">
          <ac:chgData name="Hồng Huy Nguyễn Đặng" userId="5c6695b370c4e7fe" providerId="LiveId" clId="{F3F1C352-195E-4F91-B433-4C59DFF82990}" dt="2021-07-13T10:22:38.233" v="222" actId="478"/>
          <ac:spMkLst>
            <pc:docMk/>
            <pc:sldMk cId="2155836844" sldId="268"/>
            <ac:spMk id="4" creationId="{31EC5311-7D79-4530-B662-778BFDC154A5}"/>
          </ac:spMkLst>
        </pc:spChg>
        <pc:spChg chg="add del">
          <ac:chgData name="Hồng Huy Nguyễn Đặng" userId="5c6695b370c4e7fe" providerId="LiveId" clId="{F3F1C352-195E-4F91-B433-4C59DFF82990}" dt="2021-07-13T10:23:48.062" v="224" actId="478"/>
          <ac:spMkLst>
            <pc:docMk/>
            <pc:sldMk cId="2155836844" sldId="268"/>
            <ac:spMk id="5" creationId="{01F39817-1937-4B84-9402-3D633564002C}"/>
          </ac:spMkLst>
        </pc:spChg>
        <pc:spChg chg="add">
          <ac:chgData name="Hồng Huy Nguyễn Đặng" userId="5c6695b370c4e7fe" providerId="LiveId" clId="{F3F1C352-195E-4F91-B433-4C59DFF82990}" dt="2021-07-13T10:25:15.608" v="225"/>
          <ac:spMkLst>
            <pc:docMk/>
            <pc:sldMk cId="2155836844" sldId="268"/>
            <ac:spMk id="6" creationId="{75E2BFEC-C38B-4655-8BFF-9B4FC34DC8E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7DA663-A570-4912-B3FF-DD7975FAC353}" type="datetimeFigureOut">
              <a:rPr lang="en-US" smtClean="0"/>
              <a:t>7/15/2021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811005-5878-4A78-846B-B902F582E2BE}" type="slidenum">
              <a:rPr lang="en-US" smtClean="0"/>
              <a:t>‹#›</a:t>
            </a:fld>
            <a:endParaRPr lang="en-US"/>
          </a:p>
        </p:txBody>
      </p:sp>
    </p:spTree>
    <p:extLst>
      <p:ext uri="{BB962C8B-B14F-4D97-AF65-F5344CB8AC3E}">
        <p14:creationId xmlns:p14="http://schemas.microsoft.com/office/powerpoint/2010/main" val="127618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811005-5878-4A78-846B-B902F582E2BE}" type="slidenum">
              <a:rPr lang="en-US" smtClean="0"/>
              <a:t>16</a:t>
            </a:fld>
            <a:endParaRPr lang="en-US"/>
          </a:p>
        </p:txBody>
      </p:sp>
    </p:spTree>
    <p:extLst>
      <p:ext uri="{BB962C8B-B14F-4D97-AF65-F5344CB8AC3E}">
        <p14:creationId xmlns:p14="http://schemas.microsoft.com/office/powerpoint/2010/main" val="2108259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811005-5878-4A78-846B-B902F582E2BE}" type="slidenum">
              <a:rPr lang="en-US" smtClean="0"/>
              <a:t>25</a:t>
            </a:fld>
            <a:endParaRPr lang="en-US"/>
          </a:p>
        </p:txBody>
      </p:sp>
    </p:spTree>
    <p:extLst>
      <p:ext uri="{BB962C8B-B14F-4D97-AF65-F5344CB8AC3E}">
        <p14:creationId xmlns:p14="http://schemas.microsoft.com/office/powerpoint/2010/main" val="2898147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811005-5878-4A78-846B-B902F582E2BE}" type="slidenum">
              <a:rPr lang="en-US" smtClean="0"/>
              <a:t>26</a:t>
            </a:fld>
            <a:endParaRPr lang="en-US"/>
          </a:p>
        </p:txBody>
      </p:sp>
    </p:spTree>
    <p:extLst>
      <p:ext uri="{BB962C8B-B14F-4D97-AF65-F5344CB8AC3E}">
        <p14:creationId xmlns:p14="http://schemas.microsoft.com/office/powerpoint/2010/main" val="3357421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7/15/2021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7/15/2021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7/15/2021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7/15/2021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7/15/2021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7/15/2021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7/15/2021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7/15/2021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7/15/2021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7/15/2021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7/15/2021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7/15/2021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3.xml"/><Relationship Id="rId6" Type="http://schemas.openxmlformats.org/officeDocument/2006/relationships/image" Target="../media/image16.gif"/><Relationship Id="rId5" Type="http://schemas.openxmlformats.org/officeDocument/2006/relationships/image" Target="../media/image15.gif"/><Relationship Id="rId4" Type="http://schemas.openxmlformats.org/officeDocument/2006/relationships/image" Target="../media/image14.gif"/></Relationships>
</file>

<file path=ppt/slides/_rels/slide11.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gif"/><Relationship Id="rId1" Type="http://schemas.openxmlformats.org/officeDocument/2006/relationships/slideLayout" Target="../slideLayouts/slideLayout1.xml"/><Relationship Id="rId4" Type="http://schemas.openxmlformats.org/officeDocument/2006/relationships/image" Target="../media/image48.gif"/></Relationships>
</file>

<file path=ppt/slides/_rels/slide5.xml.rels><?xml version="1.0" encoding="UTF-8" standalone="yes"?>
<Relationships xmlns="http://schemas.openxmlformats.org/package/2006/relationships"><Relationship Id="rId3" Type="http://schemas.openxmlformats.org/officeDocument/2006/relationships/hyperlink" Target="https://www.metaweather.com/" TargetMode="External"/><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hyperlink" Target="https://www.metaweather.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336399" y="2146302"/>
            <a:ext cx="6855601" cy="2208478"/>
          </a:xfrm>
        </p:spPr>
        <p:txBody>
          <a:bodyPr>
            <a:normAutofit/>
          </a:bodyPr>
          <a:lstStyle/>
          <a:p>
            <a:r>
              <a:rPr lang="en-US" sz="4000"/>
              <a:t>TRỰC QUAN HÓA DỮ LIỆU</a:t>
            </a:r>
            <a:br>
              <a:rPr lang="en-US" sz="4000"/>
            </a:br>
            <a:br>
              <a:rPr lang="en-US" sz="4400">
                <a:solidFill>
                  <a:schemeClr val="bg1">
                    <a:lumMod val="50000"/>
                  </a:schemeClr>
                </a:solidFill>
              </a:rPr>
            </a:br>
            <a:r>
              <a:rPr lang="en-US" sz="3600">
                <a:solidFill>
                  <a:srgbClr val="C00000"/>
                </a:solidFill>
              </a:rPr>
              <a:t>ĐỒ ÁN CUỐI KỲ - 2021</a:t>
            </a:r>
            <a:br>
              <a:rPr lang="en-US" sz="4400">
                <a:solidFill>
                  <a:schemeClr val="bg1">
                    <a:lumMod val="50000"/>
                  </a:schemeClr>
                </a:solidFill>
              </a:rPr>
            </a:br>
            <a:r>
              <a:rPr lang="en-US" sz="3200">
                <a:solidFill>
                  <a:schemeClr val="tx1">
                    <a:lumMod val="75000"/>
                    <a:lumOff val="25000"/>
                  </a:schemeClr>
                </a:solidFill>
              </a:rPr>
              <a:t>Nhóm 16</a:t>
            </a:r>
            <a:endParaRPr lang="en-US" sz="5200" dirty="0">
              <a:solidFill>
                <a:schemeClr val="tx1">
                  <a:lumMod val="75000"/>
                  <a:lumOff val="25000"/>
                </a:schemeClr>
              </a:solidFill>
            </a:endParaRPr>
          </a:p>
        </p:txBody>
      </p:sp>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11F2661-7A3B-4A6F-AF55-008C55B66FB5}"/>
              </a:ext>
            </a:extLst>
          </p:cNvPr>
          <p:cNvPicPr>
            <a:picLocks noChangeAspect="1"/>
          </p:cNvPicPr>
          <p:nvPr/>
        </p:nvPicPr>
        <p:blipFill>
          <a:blip r:embed="rId2"/>
          <a:stretch>
            <a:fillRect/>
          </a:stretch>
        </p:blipFill>
        <p:spPr>
          <a:xfrm>
            <a:off x="490697" y="432134"/>
            <a:ext cx="4446361" cy="599373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9" name="TextBox 8">
            <a:extLst>
              <a:ext uri="{FF2B5EF4-FFF2-40B4-BE49-F238E27FC236}">
                <a16:creationId xmlns:a16="http://schemas.microsoft.com/office/drawing/2014/main" id="{C8619184-EAA7-4619-BD0B-75A45752D6DD}"/>
              </a:ext>
            </a:extLst>
          </p:cNvPr>
          <p:cNvSpPr txBox="1"/>
          <p:nvPr/>
        </p:nvSpPr>
        <p:spPr>
          <a:xfrm>
            <a:off x="5336400" y="4533200"/>
            <a:ext cx="5727461" cy="830997"/>
          </a:xfrm>
          <a:prstGeom prst="rect">
            <a:avLst/>
          </a:prstGeom>
          <a:noFill/>
        </p:spPr>
        <p:txBody>
          <a:bodyPr wrap="square" rtlCol="0">
            <a:spAutoFit/>
          </a:bodyPr>
          <a:lstStyle/>
          <a:p>
            <a:r>
              <a:rPr lang="en-US" sz="2400" i="1">
                <a:solidFill>
                  <a:srgbClr val="C53B15"/>
                </a:solidFill>
                <a:latin typeface="+mj-lt"/>
              </a:rPr>
              <a:t>Trực quan hóa – phân tích dữ liệu thời tiết tại Thành phố Hồ Chí Minh</a:t>
            </a:r>
          </a:p>
        </p:txBody>
      </p:sp>
      <p:pic>
        <p:nvPicPr>
          <p:cNvPr id="1026" name="Picture 2" descr="Animated and configurable weather icons made in React">
            <a:extLst>
              <a:ext uri="{FF2B5EF4-FFF2-40B4-BE49-F238E27FC236}">
                <a16:creationId xmlns:a16="http://schemas.microsoft.com/office/drawing/2014/main" id="{8AA5CCEE-B5D9-4CE2-935B-CC6AD8FFBF7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336399" y="244477"/>
            <a:ext cx="6512702" cy="165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73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barn(inVertical)">
                                      <p:cBhvr>
                                        <p:cTn id="14" dur="50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6EA60B-ED44-4CB0-96DB-1D24051E5758}"/>
              </a:ext>
            </a:extLst>
          </p:cNvPr>
          <p:cNvSpPr>
            <a:spLocks noGrp="1"/>
          </p:cNvSpPr>
          <p:nvPr>
            <p:ph type="title"/>
          </p:nvPr>
        </p:nvSpPr>
        <p:spPr/>
        <p:txBody>
          <a:bodyPr/>
          <a:lstStyle/>
          <a:p>
            <a:r>
              <a:rPr lang="en-US"/>
              <a:t>Trực quan hóa &amp; phân tích</a:t>
            </a:r>
          </a:p>
        </p:txBody>
      </p:sp>
      <p:sp>
        <p:nvSpPr>
          <p:cNvPr id="6" name="AutoShape 2" descr="Sorry, you&amp;#39;ve been rate limited. | Animated gif, Gif, Animation">
            <a:extLst>
              <a:ext uri="{FF2B5EF4-FFF2-40B4-BE49-F238E27FC236}">
                <a16:creationId xmlns:a16="http://schemas.microsoft.com/office/drawing/2014/main" id="{590688FD-614B-40C9-8C1A-C1C0A3E3CAE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Sorry, you&amp;#39;ve been rate limited. | Animated gif, Gif, Animation">
            <a:extLst>
              <a:ext uri="{FF2B5EF4-FFF2-40B4-BE49-F238E27FC236}">
                <a16:creationId xmlns:a16="http://schemas.microsoft.com/office/drawing/2014/main" id="{7CB78BD0-FFF0-47A3-A739-9A0DEEE8851F}"/>
              </a:ext>
            </a:extLst>
          </p:cNvPr>
          <p:cNvSpPr>
            <a:spLocks noChangeAspect="1" noChangeArrowheads="1"/>
          </p:cNvSpPr>
          <p:nvPr/>
        </p:nvSpPr>
        <p:spPr bwMode="auto">
          <a:xfrm>
            <a:off x="6096000" y="3429000"/>
            <a:ext cx="1571978" cy="157197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Better Visibility, Decisions With Dashboard Chart Updates | Smartsheet">
            <a:extLst>
              <a:ext uri="{FF2B5EF4-FFF2-40B4-BE49-F238E27FC236}">
                <a16:creationId xmlns:a16="http://schemas.microsoft.com/office/drawing/2014/main" id="{2B638E69-3C17-4421-AFF8-B77367B0E9F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25406" y="4573157"/>
            <a:ext cx="2942167" cy="16563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shboard Visualizations: Pie Chart by Sarah Johnson for thirteen23 on  Dribbble">
            <a:extLst>
              <a:ext uri="{FF2B5EF4-FFF2-40B4-BE49-F238E27FC236}">
                <a16:creationId xmlns:a16="http://schemas.microsoft.com/office/drawing/2014/main" id="{EFC15F69-2BF7-46C3-86F4-D6C03173721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89855" y="4685028"/>
            <a:ext cx="1910120" cy="1432590"/>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10" descr="gganimate: How to Create Plots with Beautiful Animation in R - Datanovia">
            <a:extLst>
              <a:ext uri="{FF2B5EF4-FFF2-40B4-BE49-F238E27FC236}">
                <a16:creationId xmlns:a16="http://schemas.microsoft.com/office/drawing/2014/main" id="{07BDBED0-80FC-4BF9-9D8A-D4DF10B84376}"/>
              </a:ext>
            </a:extLst>
          </p:cNvPr>
          <p:cNvSpPr>
            <a:spLocks noChangeAspect="1" noChangeArrowheads="1"/>
          </p:cNvSpPr>
          <p:nvPr/>
        </p:nvSpPr>
        <p:spPr bwMode="auto">
          <a:xfrm>
            <a:off x="6096000" y="3429000"/>
            <a:ext cx="1724378" cy="172437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8" name="Picture 14" descr="Animated bubble chart with R and gganimate – the R Graph Gallery">
            <a:extLst>
              <a:ext uri="{FF2B5EF4-FFF2-40B4-BE49-F238E27FC236}">
                <a16:creationId xmlns:a16="http://schemas.microsoft.com/office/drawing/2014/main" id="{6C8943D7-C3F7-45BB-AF3F-15BDAEF5B84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335065" y="4521497"/>
            <a:ext cx="1759655" cy="175965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nimated Sunny Weather Icon GIF by Rakesh Mondal on Dribbble">
            <a:extLst>
              <a:ext uri="{FF2B5EF4-FFF2-40B4-BE49-F238E27FC236}">
                <a16:creationId xmlns:a16="http://schemas.microsoft.com/office/drawing/2014/main" id="{8CE9CD61-A31B-493B-9C3D-BCFC09E169B0}"/>
              </a:ext>
            </a:extLst>
          </p:cNvPr>
          <p:cNvPicPr>
            <a:picLocks noChangeAspect="1" noChangeArrowheads="1" noCrop="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09092" y="1811160"/>
            <a:ext cx="1724378" cy="129328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ENA Nutraceuticals Market Demand, Supply, Growth Factors, Latest Rising  Trend &amp;amp; Forecast to 2027 – The Think Curiouser | Full Alliance Group, Inc.  | The Cutting Edge of Health |">
            <a:extLst>
              <a:ext uri="{FF2B5EF4-FFF2-40B4-BE49-F238E27FC236}">
                <a16:creationId xmlns:a16="http://schemas.microsoft.com/office/drawing/2014/main" id="{A4A59B69-6564-4F00-8670-D6F455FF61FD}"/>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112214" y="4415923"/>
            <a:ext cx="1970797" cy="1970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504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Line Graph Animations | Presentation &amp;amp; Web Ready | Animate Yours">
            <a:extLst>
              <a:ext uri="{FF2B5EF4-FFF2-40B4-BE49-F238E27FC236}">
                <a16:creationId xmlns:a16="http://schemas.microsoft.com/office/drawing/2014/main" id="{CE8AB5C8-D8D9-482A-B325-AB6DE0854A1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35191" y="495572"/>
            <a:ext cx="2759529" cy="124178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5B364FFE-5EF2-43B4-B31B-1C4A220866D7}"/>
              </a:ext>
            </a:extLst>
          </p:cNvPr>
          <p:cNvSpPr>
            <a:spLocks noGrp="1"/>
          </p:cNvSpPr>
          <p:nvPr>
            <p:ph type="title"/>
          </p:nvPr>
        </p:nvSpPr>
        <p:spPr/>
        <p:txBody>
          <a:bodyPr/>
          <a:lstStyle/>
          <a:p>
            <a:r>
              <a:rPr lang="en-US"/>
              <a:t>Các trực quan thực hiện</a:t>
            </a:r>
          </a:p>
        </p:txBody>
      </p:sp>
      <p:sp>
        <p:nvSpPr>
          <p:cNvPr id="5" name="Content Placeholder 4">
            <a:extLst>
              <a:ext uri="{FF2B5EF4-FFF2-40B4-BE49-F238E27FC236}">
                <a16:creationId xmlns:a16="http://schemas.microsoft.com/office/drawing/2014/main" id="{4A0E0643-2ACA-4430-A113-587299BE294B}"/>
              </a:ext>
            </a:extLst>
          </p:cNvPr>
          <p:cNvSpPr>
            <a:spLocks noGrp="1"/>
          </p:cNvSpPr>
          <p:nvPr>
            <p:ph idx="1"/>
          </p:nvPr>
        </p:nvSpPr>
        <p:spPr/>
        <p:txBody>
          <a:bodyPr>
            <a:normAutofit/>
          </a:bodyPr>
          <a:lstStyle/>
          <a:p>
            <a:pPr marL="457200" indent="-457200" algn="just">
              <a:buFont typeface="+mj-lt"/>
              <a:buAutoNum type="arabicPeriod"/>
            </a:pPr>
            <a:r>
              <a:rPr lang="en-US"/>
              <a:t>Biểu đồ cột thể hiện số lượng trạng thái thời tiết tại TP Hồ Chí Minh (2016-2020)</a:t>
            </a:r>
          </a:p>
          <a:p>
            <a:pPr marL="457200" indent="-457200" algn="just">
              <a:buFont typeface="+mj-lt"/>
              <a:buAutoNum type="arabicPeriod"/>
            </a:pPr>
            <a:r>
              <a:rPr lang="en-US"/>
              <a:t>Biểu đồ cột chồng thể hiện phân bố trạng thái thời tiết theo tháng tại TP Hồ Chí Minh trong vòng 5 năm (2016-2020)</a:t>
            </a:r>
          </a:p>
          <a:p>
            <a:pPr marL="457200" indent="-457200" algn="just">
              <a:buFont typeface="+mj-lt"/>
              <a:buAutoNum type="arabicPeriod"/>
            </a:pPr>
            <a:r>
              <a:rPr lang="en-US"/>
              <a:t>Biểu đồ đường kép thể hiện nhiệt độ trung bình và độ ẩm trung bình của tháng tại Tp HCM (2016-2020)</a:t>
            </a:r>
          </a:p>
          <a:p>
            <a:pPr marL="457200" indent="-457200" algn="just">
              <a:buFont typeface="+mj-lt"/>
              <a:buAutoNum type="arabicPeriod"/>
            </a:pPr>
            <a:r>
              <a:rPr lang="en-US"/>
              <a:t>Biểu đồ thể hiện khả năng dự đoán thời tiết theo thời gian tại TP Hồ Chí Minh (2016-2020)</a:t>
            </a:r>
          </a:p>
          <a:p>
            <a:pPr marL="457200" indent="-457200" algn="just">
              <a:buFont typeface="+mj-lt"/>
              <a:buAutoNum type="arabicPeriod"/>
            </a:pPr>
            <a:r>
              <a:rPr lang="en-US"/>
              <a:t>Biểu đồ tròn thể hiện tỉ lệ trạng thái thời tiết trong các năm 2016-2020 tại TP Hồ Chí Minh</a:t>
            </a:r>
          </a:p>
        </p:txBody>
      </p:sp>
      <p:sp>
        <p:nvSpPr>
          <p:cNvPr id="2" name="AutoShape 4" descr="Line Graph Animations | Presentation &amp;amp; Web Ready | Animate Yours">
            <a:extLst>
              <a:ext uri="{FF2B5EF4-FFF2-40B4-BE49-F238E27FC236}">
                <a16:creationId xmlns:a16="http://schemas.microsoft.com/office/drawing/2014/main" id="{9202984A-238E-44CA-9CE7-3B630EC9F76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13473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F9D0645-DFA2-411B-A75E-0F48A9BF7A4A}"/>
              </a:ext>
            </a:extLst>
          </p:cNvPr>
          <p:cNvSpPr txBox="1"/>
          <p:nvPr/>
        </p:nvSpPr>
        <p:spPr>
          <a:xfrm>
            <a:off x="1987663" y="6488668"/>
            <a:ext cx="8216673" cy="369332"/>
          </a:xfrm>
          <a:prstGeom prst="rect">
            <a:avLst/>
          </a:prstGeom>
          <a:noFill/>
        </p:spPr>
        <p:txBody>
          <a:bodyPr wrap="none" rtlCol="0">
            <a:spAutoFit/>
          </a:bodyPr>
          <a:lstStyle/>
          <a:p>
            <a:r>
              <a:rPr lang="en-US">
                <a:solidFill>
                  <a:schemeClr val="bg1"/>
                </a:solidFill>
              </a:rPr>
              <a:t>1. Biểu đồ cột thể hiện số lượng trạng thái thời tiết tại TP Hồ Chí Minh (2016-2020)</a:t>
            </a:r>
          </a:p>
        </p:txBody>
      </p:sp>
      <p:sp>
        <p:nvSpPr>
          <p:cNvPr id="10" name="Arrow: Curved Left 9">
            <a:extLst>
              <a:ext uri="{FF2B5EF4-FFF2-40B4-BE49-F238E27FC236}">
                <a16:creationId xmlns:a16="http://schemas.microsoft.com/office/drawing/2014/main" id="{CCDF63C2-4046-4D10-B5D5-65260A445927}"/>
              </a:ext>
            </a:extLst>
          </p:cNvPr>
          <p:cNvSpPr/>
          <p:nvPr/>
        </p:nvSpPr>
        <p:spPr>
          <a:xfrm>
            <a:off x="11247790" y="2740377"/>
            <a:ext cx="596123" cy="1200150"/>
          </a:xfrm>
          <a:prstGeom prst="curvedLef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pic>
        <p:nvPicPr>
          <p:cNvPr id="12" name="Picture 11">
            <a:extLst>
              <a:ext uri="{FF2B5EF4-FFF2-40B4-BE49-F238E27FC236}">
                <a16:creationId xmlns:a16="http://schemas.microsoft.com/office/drawing/2014/main" id="{CE447366-A064-401D-8FD2-01D8BDCA8316}"/>
              </a:ext>
            </a:extLst>
          </p:cNvPr>
          <p:cNvPicPr>
            <a:picLocks noChangeAspect="1"/>
          </p:cNvPicPr>
          <p:nvPr/>
        </p:nvPicPr>
        <p:blipFill>
          <a:blip r:embed="rId2"/>
          <a:stretch>
            <a:fillRect/>
          </a:stretch>
        </p:blipFill>
        <p:spPr>
          <a:xfrm>
            <a:off x="1105755" y="469547"/>
            <a:ext cx="9980490" cy="2644933"/>
          </a:xfrm>
          <a:prstGeom prst="rect">
            <a:avLst/>
          </a:prstGeom>
        </p:spPr>
      </p:pic>
      <p:pic>
        <p:nvPicPr>
          <p:cNvPr id="14" name="Picture 13">
            <a:extLst>
              <a:ext uri="{FF2B5EF4-FFF2-40B4-BE49-F238E27FC236}">
                <a16:creationId xmlns:a16="http://schemas.microsoft.com/office/drawing/2014/main" id="{5AE0839F-69EA-4289-AEBD-4C1826545582}"/>
              </a:ext>
            </a:extLst>
          </p:cNvPr>
          <p:cNvPicPr>
            <a:picLocks noChangeAspect="1"/>
          </p:cNvPicPr>
          <p:nvPr/>
        </p:nvPicPr>
        <p:blipFill>
          <a:blip r:embed="rId3"/>
          <a:stretch>
            <a:fillRect/>
          </a:stretch>
        </p:blipFill>
        <p:spPr>
          <a:xfrm>
            <a:off x="1105755" y="3481305"/>
            <a:ext cx="9980490" cy="2673161"/>
          </a:xfrm>
          <a:prstGeom prst="rect">
            <a:avLst/>
          </a:prstGeom>
        </p:spPr>
      </p:pic>
    </p:spTree>
    <p:extLst>
      <p:ext uri="{BB962C8B-B14F-4D97-AF65-F5344CB8AC3E}">
        <p14:creationId xmlns:p14="http://schemas.microsoft.com/office/powerpoint/2010/main" val="316009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5140E2-621F-4338-B919-8D1B7E2A2FFD}"/>
              </a:ext>
            </a:extLst>
          </p:cNvPr>
          <p:cNvSpPr txBox="1"/>
          <p:nvPr/>
        </p:nvSpPr>
        <p:spPr>
          <a:xfrm>
            <a:off x="1987661" y="6488668"/>
            <a:ext cx="8216673" cy="369332"/>
          </a:xfrm>
          <a:prstGeom prst="rect">
            <a:avLst/>
          </a:prstGeom>
          <a:noFill/>
        </p:spPr>
        <p:txBody>
          <a:bodyPr wrap="none" rtlCol="0">
            <a:spAutoFit/>
          </a:bodyPr>
          <a:lstStyle/>
          <a:p>
            <a:r>
              <a:rPr lang="en-US">
                <a:solidFill>
                  <a:schemeClr val="bg1"/>
                </a:solidFill>
              </a:rPr>
              <a:t>1. Biểu đồ cột thể hiện số lượng trạng thái thời tiết tại TP Hồ Chí Minh (2016-2020)</a:t>
            </a:r>
          </a:p>
        </p:txBody>
      </p:sp>
      <p:sp>
        <p:nvSpPr>
          <p:cNvPr id="4" name="TextBox 3">
            <a:extLst>
              <a:ext uri="{FF2B5EF4-FFF2-40B4-BE49-F238E27FC236}">
                <a16:creationId xmlns:a16="http://schemas.microsoft.com/office/drawing/2014/main" id="{6828D45C-1376-453C-95C6-A06FA5981FD5}"/>
              </a:ext>
            </a:extLst>
          </p:cNvPr>
          <p:cNvSpPr txBox="1"/>
          <p:nvPr/>
        </p:nvSpPr>
        <p:spPr>
          <a:xfrm>
            <a:off x="762728" y="3323493"/>
            <a:ext cx="10666538" cy="2862322"/>
          </a:xfrm>
          <a:prstGeom prst="rect">
            <a:avLst/>
          </a:prstGeom>
          <a:noFill/>
        </p:spPr>
        <p:txBody>
          <a:bodyPr wrap="square" rtlCol="0">
            <a:spAutoFit/>
          </a:bodyPr>
          <a:lstStyle/>
          <a:p>
            <a:pPr algn="just"/>
            <a:r>
              <a:rPr lang="en-US" sz="2000">
                <a:solidFill>
                  <a:srgbClr val="002060"/>
                </a:solidFill>
              </a:rPr>
              <a:t>Trực quan:</a:t>
            </a:r>
          </a:p>
          <a:p>
            <a:pPr marL="342900" indent="-342900" algn="just">
              <a:buFont typeface="Arial" panose="020B0604020202020204" pitchFamily="34" charset="0"/>
              <a:buChar char="•"/>
            </a:pPr>
            <a:r>
              <a:rPr lang="en-US" sz="2000"/>
              <a:t>Trục tung: Trạng thái thời tiết – Trục hoành: số ngày.</a:t>
            </a:r>
          </a:p>
          <a:p>
            <a:pPr marL="342900" indent="-342900" algn="just">
              <a:buFont typeface="Arial" panose="020B0604020202020204" pitchFamily="34" charset="0"/>
              <a:buChar char="•"/>
            </a:pPr>
            <a:r>
              <a:rPr lang="en-US" sz="2000"/>
              <a:t>Sắp xếp cột theo: tên trạng thái hoặc theo số lượng ngày.</a:t>
            </a:r>
          </a:p>
          <a:p>
            <a:pPr marL="342900" indent="-342900" algn="just">
              <a:buFont typeface="Arial" panose="020B0604020202020204" pitchFamily="34" charset="0"/>
              <a:buChar char="•"/>
            </a:pPr>
            <a:r>
              <a:rPr lang="en-US" sz="2000"/>
              <a:t>Giá trị chi tiết hiển thị khi chuột đến trị trí đó.</a:t>
            </a:r>
          </a:p>
          <a:p>
            <a:pPr algn="just"/>
            <a:endParaRPr lang="en-US" sz="2000"/>
          </a:p>
          <a:p>
            <a:pPr algn="just"/>
            <a:r>
              <a:rPr lang="en-US" sz="2000">
                <a:solidFill>
                  <a:srgbClr val="002060"/>
                </a:solidFill>
              </a:rPr>
              <a:t>Phân tích: </a:t>
            </a:r>
            <a:r>
              <a:rPr lang="en-US" sz="2000"/>
              <a:t>tại TP Hồ Chí Minh (2016-2020)</a:t>
            </a:r>
          </a:p>
          <a:p>
            <a:pPr marL="285750" indent="-285750" algn="just">
              <a:buFont typeface="Arial" panose="020B0604020202020204" pitchFamily="34" charset="0"/>
              <a:buChar char="•"/>
            </a:pPr>
            <a:r>
              <a:rPr lang="en-US" sz="2000"/>
              <a:t>Số ngày mưa lớn (Heavy Rain) chiếm số lượng nhiều nhất với 604 ngày. </a:t>
            </a:r>
          </a:p>
          <a:p>
            <a:pPr marL="285750" indent="-285750" algn="just">
              <a:buFont typeface="Arial" panose="020B0604020202020204" pitchFamily="34" charset="0"/>
              <a:buChar char="•"/>
            </a:pPr>
            <a:r>
              <a:rPr lang="en-US" sz="2000"/>
              <a:t>Thứ tự giảm dần tiếp theo: Mưa nhỏ &gt; Ít mây &gt; Nhiều mây &gt; Mưa vừa &gt; Không mây.</a:t>
            </a:r>
          </a:p>
          <a:p>
            <a:pPr marL="285750" indent="-285750" algn="just">
              <a:buFont typeface="Arial" panose="020B0604020202020204" pitchFamily="34" charset="0"/>
              <a:buChar char="•"/>
            </a:pPr>
            <a:r>
              <a:rPr lang="en-US" sz="2000"/>
              <a:t>Và số ngày có bão (Thunder) chiếm số lượng ít nhất với 14 ngày.</a:t>
            </a:r>
          </a:p>
        </p:txBody>
      </p:sp>
      <p:pic>
        <p:nvPicPr>
          <p:cNvPr id="11" name="Picture 10">
            <a:extLst>
              <a:ext uri="{FF2B5EF4-FFF2-40B4-BE49-F238E27FC236}">
                <a16:creationId xmlns:a16="http://schemas.microsoft.com/office/drawing/2014/main" id="{ABFD20C6-6EB4-4AA5-9AEC-CCE7939118FA}"/>
              </a:ext>
            </a:extLst>
          </p:cNvPr>
          <p:cNvPicPr>
            <a:picLocks noChangeAspect="1"/>
          </p:cNvPicPr>
          <p:nvPr/>
        </p:nvPicPr>
        <p:blipFill>
          <a:blip r:embed="rId2"/>
          <a:stretch>
            <a:fillRect/>
          </a:stretch>
        </p:blipFill>
        <p:spPr>
          <a:xfrm>
            <a:off x="762728" y="220101"/>
            <a:ext cx="10666538" cy="2971616"/>
          </a:xfrm>
          <a:prstGeom prst="rect">
            <a:avLst/>
          </a:prstGeom>
        </p:spPr>
      </p:pic>
    </p:spTree>
    <p:extLst>
      <p:ext uri="{BB962C8B-B14F-4D97-AF65-F5344CB8AC3E}">
        <p14:creationId xmlns:p14="http://schemas.microsoft.com/office/powerpoint/2010/main" val="1617022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63E135-B899-4B85-801B-F841F0CDDB31}"/>
              </a:ext>
            </a:extLst>
          </p:cNvPr>
          <p:cNvSpPr txBox="1"/>
          <p:nvPr/>
        </p:nvSpPr>
        <p:spPr>
          <a:xfrm>
            <a:off x="252092" y="6488668"/>
            <a:ext cx="11687815" cy="369332"/>
          </a:xfrm>
          <a:prstGeom prst="rect">
            <a:avLst/>
          </a:prstGeom>
          <a:noFill/>
        </p:spPr>
        <p:txBody>
          <a:bodyPr wrap="none" rtlCol="0">
            <a:spAutoFit/>
          </a:bodyPr>
          <a:lstStyle/>
          <a:p>
            <a:r>
              <a:rPr lang="en-US">
                <a:solidFill>
                  <a:schemeClr val="bg1"/>
                </a:solidFill>
                <a:latin typeface="Franklin Gothic Book (Body)"/>
              </a:rPr>
              <a:t>2. </a:t>
            </a:r>
            <a:r>
              <a:rPr lang="vi-VN">
                <a:solidFill>
                  <a:schemeClr val="bg1"/>
                </a:solidFill>
                <a:latin typeface="Franklin Gothic Book (Body)"/>
              </a:rPr>
              <a:t>Biểu đồ cột chồng thể hiện phân bố trạng thái thời tiết theo tháng tại TP Hồ Chí Minh trong vòng 5 năm (2016-2020)</a:t>
            </a:r>
          </a:p>
        </p:txBody>
      </p:sp>
      <p:pic>
        <p:nvPicPr>
          <p:cNvPr id="4" name="Picture 3">
            <a:extLst>
              <a:ext uri="{FF2B5EF4-FFF2-40B4-BE49-F238E27FC236}">
                <a16:creationId xmlns:a16="http://schemas.microsoft.com/office/drawing/2014/main" id="{5032DCBA-3163-46F9-886C-916AD866EF40}"/>
              </a:ext>
            </a:extLst>
          </p:cNvPr>
          <p:cNvPicPr>
            <a:picLocks noChangeAspect="1"/>
          </p:cNvPicPr>
          <p:nvPr/>
        </p:nvPicPr>
        <p:blipFill>
          <a:blip r:embed="rId2"/>
          <a:stretch>
            <a:fillRect/>
          </a:stretch>
        </p:blipFill>
        <p:spPr>
          <a:xfrm>
            <a:off x="348996" y="302602"/>
            <a:ext cx="11494008" cy="5875460"/>
          </a:xfrm>
          <a:prstGeom prst="rect">
            <a:avLst/>
          </a:prstGeom>
        </p:spPr>
      </p:pic>
    </p:spTree>
    <p:extLst>
      <p:ext uri="{BB962C8B-B14F-4D97-AF65-F5344CB8AC3E}">
        <p14:creationId xmlns:p14="http://schemas.microsoft.com/office/powerpoint/2010/main" val="1496420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599A0A0-DAAE-4EE3-B98A-69606A4F7A88}"/>
              </a:ext>
            </a:extLst>
          </p:cNvPr>
          <p:cNvPicPr>
            <a:picLocks noChangeAspect="1"/>
          </p:cNvPicPr>
          <p:nvPr/>
        </p:nvPicPr>
        <p:blipFill>
          <a:blip r:embed="rId2"/>
          <a:stretch>
            <a:fillRect/>
          </a:stretch>
        </p:blipFill>
        <p:spPr>
          <a:xfrm>
            <a:off x="244701" y="373222"/>
            <a:ext cx="8831475" cy="4510237"/>
          </a:xfrm>
          <a:prstGeom prst="rect">
            <a:avLst/>
          </a:prstGeom>
        </p:spPr>
      </p:pic>
      <p:sp>
        <p:nvSpPr>
          <p:cNvPr id="2" name="TextBox 1">
            <a:extLst>
              <a:ext uri="{FF2B5EF4-FFF2-40B4-BE49-F238E27FC236}">
                <a16:creationId xmlns:a16="http://schemas.microsoft.com/office/drawing/2014/main" id="{B163E135-B899-4B85-801B-F841F0CDDB31}"/>
              </a:ext>
            </a:extLst>
          </p:cNvPr>
          <p:cNvSpPr txBox="1"/>
          <p:nvPr/>
        </p:nvSpPr>
        <p:spPr>
          <a:xfrm>
            <a:off x="252092" y="6488668"/>
            <a:ext cx="11687815" cy="369332"/>
          </a:xfrm>
          <a:prstGeom prst="rect">
            <a:avLst/>
          </a:prstGeom>
          <a:noFill/>
        </p:spPr>
        <p:txBody>
          <a:bodyPr wrap="none" rtlCol="0">
            <a:spAutoFit/>
          </a:bodyPr>
          <a:lstStyle/>
          <a:p>
            <a:r>
              <a:rPr lang="en-US">
                <a:solidFill>
                  <a:schemeClr val="bg1"/>
                </a:solidFill>
                <a:latin typeface="Franklin Gothic Book (Body)"/>
              </a:rPr>
              <a:t>2. </a:t>
            </a:r>
            <a:r>
              <a:rPr lang="vi-VN">
                <a:solidFill>
                  <a:schemeClr val="bg1"/>
                </a:solidFill>
                <a:latin typeface="Franklin Gothic Book (Body)"/>
              </a:rPr>
              <a:t>Biểu đồ cột chồng thể hiện phân bố trạng thái thời tiết theo tháng tại TP Hồ Chí Minh trong vòng 5 năm (2016-2020)</a:t>
            </a:r>
          </a:p>
        </p:txBody>
      </p:sp>
      <p:sp>
        <p:nvSpPr>
          <p:cNvPr id="5" name="TextBox 4">
            <a:extLst>
              <a:ext uri="{FF2B5EF4-FFF2-40B4-BE49-F238E27FC236}">
                <a16:creationId xmlns:a16="http://schemas.microsoft.com/office/drawing/2014/main" id="{72C168FE-4C17-4740-95F9-DB6B45905898}"/>
              </a:ext>
            </a:extLst>
          </p:cNvPr>
          <p:cNvSpPr txBox="1"/>
          <p:nvPr/>
        </p:nvSpPr>
        <p:spPr>
          <a:xfrm>
            <a:off x="7778879" y="2328914"/>
            <a:ext cx="4161028" cy="2554545"/>
          </a:xfrm>
          <a:prstGeom prst="rect">
            <a:avLst/>
          </a:prstGeom>
          <a:noFill/>
        </p:spPr>
        <p:txBody>
          <a:bodyPr wrap="square" rtlCol="0">
            <a:spAutoFit/>
          </a:bodyPr>
          <a:lstStyle/>
          <a:p>
            <a:pPr algn="just"/>
            <a:r>
              <a:rPr lang="en-US" sz="2000">
                <a:solidFill>
                  <a:srgbClr val="002060"/>
                </a:solidFill>
              </a:rPr>
              <a:t>Trực quan:</a:t>
            </a:r>
          </a:p>
          <a:p>
            <a:pPr marL="342900" indent="-342900" algn="just">
              <a:buFont typeface="Arial" panose="020B0604020202020204" pitchFamily="34" charset="0"/>
              <a:buChar char="•"/>
            </a:pPr>
            <a:r>
              <a:rPr lang="en-US" sz="2000">
                <a:latin typeface="+mn-lt"/>
              </a:rPr>
              <a:t>Các cột chồng thể hiện số ngày trung bình của trạng thái thời tiết.</a:t>
            </a:r>
          </a:p>
          <a:p>
            <a:pPr marL="342900" indent="-342900" algn="just">
              <a:buFont typeface="Arial" panose="020B0604020202020204" pitchFamily="34" charset="0"/>
              <a:buChar char="•"/>
            </a:pPr>
            <a:r>
              <a:rPr lang="en-US" sz="2000"/>
              <a:t>Màu sắc phân bố từ </a:t>
            </a:r>
            <a:r>
              <a:rPr lang="en-US" sz="2000">
                <a:solidFill>
                  <a:srgbClr val="FF0000"/>
                </a:solidFill>
              </a:rPr>
              <a:t>nóng</a:t>
            </a:r>
            <a:r>
              <a:rPr lang="en-US" sz="2000"/>
              <a:t> đến </a:t>
            </a:r>
            <a:r>
              <a:rPr lang="en-US" sz="2000">
                <a:solidFill>
                  <a:srgbClr val="002060"/>
                </a:solidFill>
              </a:rPr>
              <a:t>lạnh</a:t>
            </a:r>
            <a:r>
              <a:rPr lang="en-US" sz="2000"/>
              <a:t> (</a:t>
            </a:r>
            <a:r>
              <a:rPr lang="en-US" sz="2000">
                <a:solidFill>
                  <a:srgbClr val="FF0000"/>
                </a:solidFill>
              </a:rPr>
              <a:t>nắng</a:t>
            </a:r>
            <a:r>
              <a:rPr lang="en-US" sz="2000"/>
              <a:t> đến </a:t>
            </a:r>
            <a:r>
              <a:rPr lang="en-US" sz="2000">
                <a:solidFill>
                  <a:srgbClr val="002060"/>
                </a:solidFill>
              </a:rPr>
              <a:t>mưa</a:t>
            </a:r>
            <a:r>
              <a:rPr lang="en-US" sz="2000"/>
              <a:t>).</a:t>
            </a:r>
          </a:p>
          <a:p>
            <a:pPr marL="342900" indent="-342900" algn="just">
              <a:buFont typeface="Arial" panose="020B0604020202020204" pitchFamily="34" charset="0"/>
              <a:buChar char="•"/>
            </a:pPr>
            <a:r>
              <a:rPr lang="en-US" sz="2000">
                <a:latin typeface="+mn-lt"/>
              </a:rPr>
              <a:t>Giá trị chi tiết hiển thị khi đưa chuột đến vị trí đó. Có thể xem theo cột riêng lẻ.</a:t>
            </a:r>
            <a:endParaRPr lang="en-US" sz="2000"/>
          </a:p>
        </p:txBody>
      </p:sp>
      <p:sp>
        <p:nvSpPr>
          <p:cNvPr id="6" name="TextBox 5">
            <a:extLst>
              <a:ext uri="{FF2B5EF4-FFF2-40B4-BE49-F238E27FC236}">
                <a16:creationId xmlns:a16="http://schemas.microsoft.com/office/drawing/2014/main" id="{E6CF73FD-575C-47BD-B160-C247F2519AA4}"/>
              </a:ext>
            </a:extLst>
          </p:cNvPr>
          <p:cNvSpPr txBox="1"/>
          <p:nvPr/>
        </p:nvSpPr>
        <p:spPr>
          <a:xfrm>
            <a:off x="244701" y="4983903"/>
            <a:ext cx="11847036" cy="1323439"/>
          </a:xfrm>
          <a:prstGeom prst="rect">
            <a:avLst/>
          </a:prstGeom>
          <a:noFill/>
        </p:spPr>
        <p:txBody>
          <a:bodyPr wrap="square" rtlCol="0">
            <a:spAutoFit/>
          </a:bodyPr>
          <a:lstStyle/>
          <a:p>
            <a:pPr algn="just"/>
            <a:r>
              <a:rPr lang="en-US" sz="2000">
                <a:solidFill>
                  <a:srgbClr val="002060"/>
                </a:solidFill>
              </a:rPr>
              <a:t>Phân tích:</a:t>
            </a:r>
          </a:p>
          <a:p>
            <a:pPr marL="342900" indent="-342900" algn="just">
              <a:buFont typeface="Arial" panose="020B0604020202020204" pitchFamily="34" charset="0"/>
              <a:buChar char="•"/>
            </a:pPr>
            <a:r>
              <a:rPr lang="en-US" sz="2000"/>
              <a:t>Có sự phân chia trạng thái thời tiết rõ ràng giữa các tháng khác nhau.</a:t>
            </a:r>
          </a:p>
          <a:p>
            <a:pPr marL="342900" indent="-342900" algn="just">
              <a:buFont typeface="Arial" panose="020B0604020202020204" pitchFamily="34" charset="0"/>
              <a:buChar char="•"/>
            </a:pPr>
            <a:r>
              <a:rPr lang="en-US" sz="2000"/>
              <a:t>Có xu hướng mưa nhiều từ tháng 5 đến tháng 12; Và nắng nhiều từ tháng 1 đến tháng tư.</a:t>
            </a:r>
          </a:p>
          <a:p>
            <a:pPr marL="342900" indent="-342900" algn="just">
              <a:buFont typeface="Arial" panose="020B0604020202020204" pitchFamily="34" charset="0"/>
              <a:buChar char="•"/>
            </a:pPr>
            <a:r>
              <a:rPr lang="en-US" sz="2000"/>
              <a:t>Tháng có trung bình ngày mưa lớn nhất là tháng 8, và tháng 2 có trung bình ngày nắng là lớn nhất.</a:t>
            </a:r>
          </a:p>
        </p:txBody>
      </p:sp>
    </p:spTree>
    <p:extLst>
      <p:ext uri="{BB962C8B-B14F-4D97-AF65-F5344CB8AC3E}">
        <p14:creationId xmlns:p14="http://schemas.microsoft.com/office/powerpoint/2010/main" val="3925589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E7B34F3-B789-4AF2-9CD0-31565E7AFAB4}"/>
              </a:ext>
            </a:extLst>
          </p:cNvPr>
          <p:cNvSpPr txBox="1"/>
          <p:nvPr/>
        </p:nvSpPr>
        <p:spPr>
          <a:xfrm>
            <a:off x="859951" y="6488668"/>
            <a:ext cx="10472098" cy="369332"/>
          </a:xfrm>
          <a:prstGeom prst="rect">
            <a:avLst/>
          </a:prstGeom>
          <a:noFill/>
        </p:spPr>
        <p:txBody>
          <a:bodyPr wrap="none" rtlCol="0">
            <a:spAutoFit/>
          </a:bodyPr>
          <a:lstStyle/>
          <a:p>
            <a:r>
              <a:rPr lang="en-US">
                <a:solidFill>
                  <a:schemeClr val="bg1"/>
                </a:solidFill>
                <a:latin typeface="Franklin Gothic Book (Body)"/>
              </a:rPr>
              <a:t>3. </a:t>
            </a:r>
            <a:r>
              <a:rPr lang="vi-VN">
                <a:solidFill>
                  <a:schemeClr val="bg1"/>
                </a:solidFill>
                <a:latin typeface="Franklin Gothic Book (Body)"/>
              </a:rPr>
              <a:t>Biểu đồ đường kép thể hiện nhiệt độ trung bình và độ ẩm trung bình của tháng tại Tp HCM (2016-2020)</a:t>
            </a:r>
          </a:p>
        </p:txBody>
      </p:sp>
      <p:pic>
        <p:nvPicPr>
          <p:cNvPr id="7" name="Picture 6">
            <a:extLst>
              <a:ext uri="{FF2B5EF4-FFF2-40B4-BE49-F238E27FC236}">
                <a16:creationId xmlns:a16="http://schemas.microsoft.com/office/drawing/2014/main" id="{4D99D298-27F7-4E9C-8122-D14DE67F45EE}"/>
              </a:ext>
            </a:extLst>
          </p:cNvPr>
          <p:cNvPicPr>
            <a:picLocks noChangeAspect="1"/>
          </p:cNvPicPr>
          <p:nvPr/>
        </p:nvPicPr>
        <p:blipFill>
          <a:blip r:embed="rId3"/>
          <a:stretch>
            <a:fillRect/>
          </a:stretch>
        </p:blipFill>
        <p:spPr>
          <a:xfrm>
            <a:off x="757489" y="663087"/>
            <a:ext cx="10677022" cy="5293460"/>
          </a:xfrm>
          <a:prstGeom prst="rect">
            <a:avLst/>
          </a:prstGeom>
        </p:spPr>
      </p:pic>
    </p:spTree>
    <p:extLst>
      <p:ext uri="{BB962C8B-B14F-4D97-AF65-F5344CB8AC3E}">
        <p14:creationId xmlns:p14="http://schemas.microsoft.com/office/powerpoint/2010/main" val="4222760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4167943-7FB6-4A0E-BBC1-CE8E1EF54902}"/>
              </a:ext>
            </a:extLst>
          </p:cNvPr>
          <p:cNvPicPr>
            <a:picLocks noChangeAspect="1"/>
          </p:cNvPicPr>
          <p:nvPr/>
        </p:nvPicPr>
        <p:blipFill>
          <a:blip r:embed="rId2"/>
          <a:stretch>
            <a:fillRect/>
          </a:stretch>
        </p:blipFill>
        <p:spPr>
          <a:xfrm>
            <a:off x="244701" y="156411"/>
            <a:ext cx="8784999" cy="4355432"/>
          </a:xfrm>
          <a:prstGeom prst="rect">
            <a:avLst/>
          </a:prstGeom>
        </p:spPr>
      </p:pic>
      <p:sp>
        <p:nvSpPr>
          <p:cNvPr id="2" name="TextBox 1">
            <a:extLst>
              <a:ext uri="{FF2B5EF4-FFF2-40B4-BE49-F238E27FC236}">
                <a16:creationId xmlns:a16="http://schemas.microsoft.com/office/drawing/2014/main" id="{4F2C621E-92B5-4DA3-8666-208E53767BB8}"/>
              </a:ext>
            </a:extLst>
          </p:cNvPr>
          <p:cNvSpPr txBox="1"/>
          <p:nvPr/>
        </p:nvSpPr>
        <p:spPr>
          <a:xfrm>
            <a:off x="1772356" y="1828800"/>
            <a:ext cx="184731" cy="369332"/>
          </a:xfrm>
          <a:prstGeom prst="rect">
            <a:avLst/>
          </a:prstGeom>
          <a:noFill/>
        </p:spPr>
        <p:txBody>
          <a:bodyPr wrap="none" rtlCol="0">
            <a:spAutoFit/>
          </a:bodyPr>
          <a:lstStyle/>
          <a:p>
            <a:endParaRPr lang="en-US"/>
          </a:p>
        </p:txBody>
      </p:sp>
      <p:sp>
        <p:nvSpPr>
          <p:cNvPr id="9" name="TextBox 8">
            <a:extLst>
              <a:ext uri="{FF2B5EF4-FFF2-40B4-BE49-F238E27FC236}">
                <a16:creationId xmlns:a16="http://schemas.microsoft.com/office/drawing/2014/main" id="{916F8C83-08C9-439C-861D-C96BC14882B0}"/>
              </a:ext>
            </a:extLst>
          </p:cNvPr>
          <p:cNvSpPr txBox="1"/>
          <p:nvPr/>
        </p:nvSpPr>
        <p:spPr>
          <a:xfrm>
            <a:off x="859951" y="6488668"/>
            <a:ext cx="10472098" cy="369332"/>
          </a:xfrm>
          <a:prstGeom prst="rect">
            <a:avLst/>
          </a:prstGeom>
          <a:noFill/>
        </p:spPr>
        <p:txBody>
          <a:bodyPr wrap="none" rtlCol="0">
            <a:spAutoFit/>
          </a:bodyPr>
          <a:lstStyle/>
          <a:p>
            <a:r>
              <a:rPr lang="en-US">
                <a:solidFill>
                  <a:schemeClr val="bg1"/>
                </a:solidFill>
                <a:latin typeface="Franklin Gothic Book (Body)"/>
              </a:rPr>
              <a:t>3. </a:t>
            </a:r>
            <a:r>
              <a:rPr lang="vi-VN">
                <a:solidFill>
                  <a:schemeClr val="bg1"/>
                </a:solidFill>
                <a:latin typeface="Franklin Gothic Book (Body)"/>
              </a:rPr>
              <a:t>Biểu đồ đường kép thể hiện nhiệt độ trung bình và độ ẩm trung bình của tháng tại Tp HCM (2016-2020)</a:t>
            </a:r>
          </a:p>
        </p:txBody>
      </p:sp>
      <p:sp>
        <p:nvSpPr>
          <p:cNvPr id="16" name="TextBox 15">
            <a:extLst>
              <a:ext uri="{FF2B5EF4-FFF2-40B4-BE49-F238E27FC236}">
                <a16:creationId xmlns:a16="http://schemas.microsoft.com/office/drawing/2014/main" id="{D15CBB80-688B-4EF4-8151-A1745E7C2395}"/>
              </a:ext>
            </a:extLst>
          </p:cNvPr>
          <p:cNvSpPr txBox="1"/>
          <p:nvPr/>
        </p:nvSpPr>
        <p:spPr>
          <a:xfrm>
            <a:off x="7627963" y="1341744"/>
            <a:ext cx="4319336" cy="3170099"/>
          </a:xfrm>
          <a:prstGeom prst="rect">
            <a:avLst/>
          </a:prstGeom>
          <a:noFill/>
        </p:spPr>
        <p:txBody>
          <a:bodyPr wrap="square" rtlCol="0">
            <a:spAutoFit/>
          </a:bodyPr>
          <a:lstStyle/>
          <a:p>
            <a:pPr algn="just"/>
            <a:r>
              <a:rPr lang="en-US" sz="2000">
                <a:solidFill>
                  <a:srgbClr val="002060"/>
                </a:solidFill>
              </a:rPr>
              <a:t>Trực quan:</a:t>
            </a:r>
          </a:p>
          <a:p>
            <a:pPr marL="342900" indent="-342900" algn="just">
              <a:buFont typeface="Arial" panose="020B0604020202020204" pitchFamily="34" charset="0"/>
              <a:buChar char="•"/>
            </a:pPr>
            <a:r>
              <a:rPr lang="en-US" sz="2000">
                <a:solidFill>
                  <a:schemeClr val="tx1"/>
                </a:solidFill>
                <a:latin typeface="+mn-lt"/>
              </a:rPr>
              <a:t>Gồm 2 trục tung (°C và %) và 1 trục thời gian với độ chia tháng từ 2016 đến hết 2020.</a:t>
            </a:r>
            <a:endParaRPr lang="en-US" sz="2000">
              <a:solidFill>
                <a:srgbClr val="FF0000"/>
              </a:solidFill>
            </a:endParaRPr>
          </a:p>
          <a:p>
            <a:pPr marL="342900" indent="-342900" algn="just">
              <a:buFont typeface="Arial" panose="020B0604020202020204" pitchFamily="34" charset="0"/>
              <a:buChar char="•"/>
            </a:pPr>
            <a:r>
              <a:rPr lang="en-US" sz="2000">
                <a:solidFill>
                  <a:srgbClr val="FF0000"/>
                </a:solidFill>
                <a:latin typeface="+mn-lt"/>
              </a:rPr>
              <a:t>Đường màu đỏ: Nhiệt độ TB của tháng (°C)</a:t>
            </a:r>
          </a:p>
          <a:p>
            <a:pPr marL="342900" indent="-342900" algn="just">
              <a:buFont typeface="Arial" panose="020B0604020202020204" pitchFamily="34" charset="0"/>
              <a:buChar char="•"/>
            </a:pPr>
            <a:r>
              <a:rPr lang="en-US" sz="2000">
                <a:solidFill>
                  <a:srgbClr val="002060"/>
                </a:solidFill>
                <a:latin typeface="+mn-lt"/>
              </a:rPr>
              <a:t>Đường màu xanh: Độ ẩm TB của tháng (%) </a:t>
            </a:r>
          </a:p>
          <a:p>
            <a:pPr marL="342900" indent="-342900" algn="just">
              <a:buFont typeface="Arial" panose="020B0604020202020204" pitchFamily="34" charset="0"/>
              <a:buChar char="•"/>
            </a:pPr>
            <a:r>
              <a:rPr lang="en-US" sz="2000">
                <a:solidFill>
                  <a:schemeClr val="tx1"/>
                </a:solidFill>
                <a:latin typeface="+mn-lt"/>
              </a:rPr>
              <a:t>Giá trị chi tiết hiển thị khi đưa chuột đến vị trí đó.</a:t>
            </a:r>
            <a:endParaRPr lang="en-US" sz="2000">
              <a:solidFill>
                <a:srgbClr val="002060"/>
              </a:solidFill>
            </a:endParaRPr>
          </a:p>
        </p:txBody>
      </p:sp>
      <p:sp>
        <p:nvSpPr>
          <p:cNvPr id="17" name="TextBox 16">
            <a:extLst>
              <a:ext uri="{FF2B5EF4-FFF2-40B4-BE49-F238E27FC236}">
                <a16:creationId xmlns:a16="http://schemas.microsoft.com/office/drawing/2014/main" id="{B60B7AAD-0763-4189-B9D0-C0A009527BBE}"/>
              </a:ext>
            </a:extLst>
          </p:cNvPr>
          <p:cNvSpPr txBox="1"/>
          <p:nvPr/>
        </p:nvSpPr>
        <p:spPr>
          <a:xfrm>
            <a:off x="244701" y="4983903"/>
            <a:ext cx="11847036" cy="1292662"/>
          </a:xfrm>
          <a:prstGeom prst="rect">
            <a:avLst/>
          </a:prstGeom>
          <a:noFill/>
        </p:spPr>
        <p:txBody>
          <a:bodyPr wrap="square" rtlCol="0">
            <a:spAutoFit/>
          </a:bodyPr>
          <a:lstStyle/>
          <a:p>
            <a:pPr algn="just"/>
            <a:r>
              <a:rPr lang="en-US" sz="2000">
                <a:solidFill>
                  <a:srgbClr val="002060"/>
                </a:solidFill>
              </a:rPr>
              <a:t>Phân tích:</a:t>
            </a:r>
          </a:p>
          <a:p>
            <a:pPr marL="342900" indent="-342900" algn="just">
              <a:buFont typeface="Arial" panose="020B0604020202020204" pitchFamily="34" charset="0"/>
              <a:buChar char="•"/>
            </a:pPr>
            <a:r>
              <a:rPr lang="en-US" sz="2000"/>
              <a:t>Nhiệt độ trung bình và độ ẩm trung bình qua từng năm thể hiện một chu kỳ có sự biến thiên rõ ràng.</a:t>
            </a:r>
          </a:p>
          <a:p>
            <a:pPr marL="342900" indent="-342900" algn="just">
              <a:buFont typeface="Arial" panose="020B0604020202020204" pitchFamily="34" charset="0"/>
              <a:buChar char="•"/>
            </a:pPr>
            <a:r>
              <a:rPr lang="en-US" sz="2000"/>
              <a:t>Quan sát dễ dàng nhận ra sự tỉ lệ nghịch giữa nhiệt độ và độ ẩm.</a:t>
            </a:r>
          </a:p>
          <a:p>
            <a:pPr marL="342900" indent="-342900" algn="just">
              <a:buFont typeface="Arial" panose="020B0604020202020204" pitchFamily="34" charset="0"/>
              <a:buChar char="•"/>
            </a:pPr>
            <a:endParaRPr lang="en-US">
              <a:solidFill>
                <a:srgbClr val="002060"/>
              </a:solidFill>
            </a:endParaRPr>
          </a:p>
        </p:txBody>
      </p:sp>
    </p:spTree>
    <p:extLst>
      <p:ext uri="{BB962C8B-B14F-4D97-AF65-F5344CB8AC3E}">
        <p14:creationId xmlns:p14="http://schemas.microsoft.com/office/powerpoint/2010/main" val="4204691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63E135-B899-4B85-801B-F841F0CDDB31}"/>
              </a:ext>
            </a:extLst>
          </p:cNvPr>
          <p:cNvSpPr txBox="1"/>
          <p:nvPr/>
        </p:nvSpPr>
        <p:spPr>
          <a:xfrm>
            <a:off x="1462680" y="6488668"/>
            <a:ext cx="9266639" cy="369332"/>
          </a:xfrm>
          <a:prstGeom prst="rect">
            <a:avLst/>
          </a:prstGeom>
          <a:noFill/>
        </p:spPr>
        <p:txBody>
          <a:bodyPr wrap="none" rtlCol="0">
            <a:spAutoFit/>
          </a:bodyPr>
          <a:lstStyle/>
          <a:p>
            <a:r>
              <a:rPr lang="en-US">
                <a:solidFill>
                  <a:schemeClr val="bg1"/>
                </a:solidFill>
                <a:latin typeface="Franklin Gothic Book (Body)"/>
              </a:rPr>
              <a:t>4. </a:t>
            </a:r>
            <a:r>
              <a:rPr lang="vi-VN">
                <a:solidFill>
                  <a:schemeClr val="bg1"/>
                </a:solidFill>
                <a:latin typeface="Franklin Gothic Book (Body)"/>
              </a:rPr>
              <a:t>Biểu đồ thể hiện khả năng dự đoán thời tiết theo thời gian tại TP Hồ Chí Minh (2016-2020)</a:t>
            </a:r>
          </a:p>
        </p:txBody>
      </p:sp>
      <p:pic>
        <p:nvPicPr>
          <p:cNvPr id="4" name="Picture 3">
            <a:extLst>
              <a:ext uri="{FF2B5EF4-FFF2-40B4-BE49-F238E27FC236}">
                <a16:creationId xmlns:a16="http://schemas.microsoft.com/office/drawing/2014/main" id="{B200AC7E-B4A3-4AC7-9A28-CCFDD1656B01}"/>
              </a:ext>
            </a:extLst>
          </p:cNvPr>
          <p:cNvPicPr>
            <a:picLocks noChangeAspect="1"/>
          </p:cNvPicPr>
          <p:nvPr/>
        </p:nvPicPr>
        <p:blipFill>
          <a:blip r:embed="rId2"/>
          <a:stretch>
            <a:fillRect/>
          </a:stretch>
        </p:blipFill>
        <p:spPr>
          <a:xfrm>
            <a:off x="409025" y="361217"/>
            <a:ext cx="11373950" cy="5825412"/>
          </a:xfrm>
          <a:prstGeom prst="rect">
            <a:avLst/>
          </a:prstGeom>
        </p:spPr>
      </p:pic>
    </p:spTree>
    <p:extLst>
      <p:ext uri="{BB962C8B-B14F-4D97-AF65-F5344CB8AC3E}">
        <p14:creationId xmlns:p14="http://schemas.microsoft.com/office/powerpoint/2010/main" val="317294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63E135-B899-4B85-801B-F841F0CDDB31}"/>
              </a:ext>
            </a:extLst>
          </p:cNvPr>
          <p:cNvSpPr txBox="1"/>
          <p:nvPr/>
        </p:nvSpPr>
        <p:spPr>
          <a:xfrm>
            <a:off x="1462680" y="6488668"/>
            <a:ext cx="9266639" cy="369332"/>
          </a:xfrm>
          <a:prstGeom prst="rect">
            <a:avLst/>
          </a:prstGeom>
          <a:noFill/>
        </p:spPr>
        <p:txBody>
          <a:bodyPr wrap="none" rtlCol="0">
            <a:spAutoFit/>
          </a:bodyPr>
          <a:lstStyle/>
          <a:p>
            <a:r>
              <a:rPr lang="en-US">
                <a:solidFill>
                  <a:schemeClr val="bg1"/>
                </a:solidFill>
                <a:latin typeface="Franklin Gothic Book (Body)"/>
              </a:rPr>
              <a:t>4. </a:t>
            </a:r>
            <a:r>
              <a:rPr lang="vi-VN">
                <a:solidFill>
                  <a:schemeClr val="bg1"/>
                </a:solidFill>
                <a:latin typeface="Franklin Gothic Book (Body)"/>
              </a:rPr>
              <a:t>Biểu đồ thể hiện khả năng dự đoán thời tiết theo thời gian tại TP Hồ Chí Minh (2016-2020)</a:t>
            </a:r>
          </a:p>
        </p:txBody>
      </p:sp>
      <p:sp>
        <p:nvSpPr>
          <p:cNvPr id="4" name="TextBox 3">
            <a:extLst>
              <a:ext uri="{FF2B5EF4-FFF2-40B4-BE49-F238E27FC236}">
                <a16:creationId xmlns:a16="http://schemas.microsoft.com/office/drawing/2014/main" id="{F9EEDC60-E0DE-4B64-B834-D7F9F681FD13}"/>
              </a:ext>
            </a:extLst>
          </p:cNvPr>
          <p:cNvSpPr txBox="1"/>
          <p:nvPr/>
        </p:nvSpPr>
        <p:spPr>
          <a:xfrm>
            <a:off x="7627963" y="198314"/>
            <a:ext cx="4319336" cy="1323439"/>
          </a:xfrm>
          <a:prstGeom prst="rect">
            <a:avLst/>
          </a:prstGeom>
          <a:noFill/>
        </p:spPr>
        <p:txBody>
          <a:bodyPr wrap="square" rtlCol="0">
            <a:spAutoFit/>
          </a:bodyPr>
          <a:lstStyle/>
          <a:p>
            <a:pPr algn="just"/>
            <a:r>
              <a:rPr lang="en-US" sz="2000">
                <a:solidFill>
                  <a:srgbClr val="002060"/>
                </a:solidFill>
              </a:rPr>
              <a:t>Trực quan:</a:t>
            </a:r>
          </a:p>
          <a:p>
            <a:pPr marL="342900" indent="-342900" algn="just">
              <a:buFont typeface="Arial" panose="020B0604020202020204" pitchFamily="34" charset="0"/>
              <a:buChar char="•"/>
            </a:pPr>
            <a:r>
              <a:rPr lang="en-US" sz="2000"/>
              <a:t>Trục tung: khả năng dự đoán (%)</a:t>
            </a:r>
          </a:p>
          <a:p>
            <a:pPr marL="342900" indent="-342900" algn="just">
              <a:buFont typeface="Arial" panose="020B0604020202020204" pitchFamily="34" charset="0"/>
              <a:buChar char="•"/>
            </a:pPr>
            <a:r>
              <a:rPr lang="en-US" sz="2000"/>
              <a:t>Trục hoành: thời gian (tháng)</a:t>
            </a:r>
          </a:p>
          <a:p>
            <a:pPr marL="342900" indent="-342900" algn="just">
              <a:buFont typeface="Arial" panose="020B0604020202020204" pitchFamily="34" charset="0"/>
              <a:buChar char="•"/>
            </a:pPr>
            <a:r>
              <a:rPr lang="en-US" sz="2000"/>
              <a:t>Đường xu hướng</a:t>
            </a:r>
          </a:p>
        </p:txBody>
      </p:sp>
      <p:sp>
        <p:nvSpPr>
          <p:cNvPr id="5" name="TextBox 4">
            <a:extLst>
              <a:ext uri="{FF2B5EF4-FFF2-40B4-BE49-F238E27FC236}">
                <a16:creationId xmlns:a16="http://schemas.microsoft.com/office/drawing/2014/main" id="{6A2EEABA-D9A8-4511-AE00-64E38B83C48C}"/>
              </a:ext>
            </a:extLst>
          </p:cNvPr>
          <p:cNvSpPr txBox="1"/>
          <p:nvPr/>
        </p:nvSpPr>
        <p:spPr>
          <a:xfrm>
            <a:off x="244701" y="4122569"/>
            <a:ext cx="11702598" cy="2246769"/>
          </a:xfrm>
          <a:prstGeom prst="rect">
            <a:avLst/>
          </a:prstGeom>
          <a:noFill/>
        </p:spPr>
        <p:txBody>
          <a:bodyPr wrap="square" rtlCol="0">
            <a:spAutoFit/>
          </a:bodyPr>
          <a:lstStyle/>
          <a:p>
            <a:pPr algn="just"/>
            <a:r>
              <a:rPr lang="en-US" sz="2000">
                <a:solidFill>
                  <a:srgbClr val="002060"/>
                </a:solidFill>
              </a:rPr>
              <a:t>Phân tích:</a:t>
            </a:r>
          </a:p>
          <a:p>
            <a:pPr marL="342900" indent="-342900" algn="just">
              <a:buFont typeface="Arial" panose="020B0604020202020204" pitchFamily="34" charset="0"/>
              <a:buChar char="•"/>
            </a:pPr>
            <a:r>
              <a:rPr lang="en-US" sz="2000">
                <a:latin typeface="Franklin Gothic Book (Body)"/>
              </a:rPr>
              <a:t>Nhiệt độ trung</a:t>
            </a:r>
            <a:r>
              <a:rPr lang="vi-VN" sz="2000">
                <a:latin typeface="Franklin Gothic Book (Body)"/>
              </a:rPr>
              <a:t>Xét về xu hướng, chung ta thấy xu hướng gần như tăng vào năm 2016-2017, chững lại vào năm 2019-2020 và sẽ tăng trong tương lai.</a:t>
            </a:r>
          </a:p>
          <a:p>
            <a:pPr marL="342900" indent="-342900" algn="just">
              <a:buFont typeface="Arial" panose="020B0604020202020204" pitchFamily="34" charset="0"/>
              <a:buChar char="•"/>
            </a:pPr>
            <a:r>
              <a:rPr lang="vi-VN" sz="2000">
                <a:latin typeface="Franklin Gothic Book (Body)"/>
              </a:rPr>
              <a:t>Xét về quy luật, ta thấy dường như chúng lặp lại hàng năm, cao hơn thơi gian Hè-Thu và thấp hơn vào Đông-Xuân.</a:t>
            </a:r>
          </a:p>
          <a:p>
            <a:pPr marL="342900" indent="-342900" algn="just">
              <a:buFont typeface="Arial" panose="020B0604020202020204" pitchFamily="34" charset="0"/>
              <a:buChar char="•"/>
            </a:pPr>
            <a:r>
              <a:rPr lang="vi-VN" sz="2000">
                <a:latin typeface="Franklin Gothic Book (Body)"/>
              </a:rPr>
              <a:t>Khả năng dự đoán thời tiết cao nhất là 77.194% vào tháng 7 năm 2018 và thấp nhất là 69.931% vào tháng 2 năm 2016.</a:t>
            </a:r>
            <a:endParaRPr lang="en-US">
              <a:solidFill>
                <a:srgbClr val="002060"/>
              </a:solidFill>
              <a:latin typeface="Franklin Gothic Book (Body)"/>
            </a:endParaRPr>
          </a:p>
        </p:txBody>
      </p:sp>
      <p:pic>
        <p:nvPicPr>
          <p:cNvPr id="7" name="Picture 6">
            <a:extLst>
              <a:ext uri="{FF2B5EF4-FFF2-40B4-BE49-F238E27FC236}">
                <a16:creationId xmlns:a16="http://schemas.microsoft.com/office/drawing/2014/main" id="{9DB42C3C-EB41-4760-9195-00FC1465DE90}"/>
              </a:ext>
            </a:extLst>
          </p:cNvPr>
          <p:cNvPicPr>
            <a:picLocks noChangeAspect="1"/>
          </p:cNvPicPr>
          <p:nvPr/>
        </p:nvPicPr>
        <p:blipFill>
          <a:blip r:embed="rId2"/>
          <a:stretch>
            <a:fillRect/>
          </a:stretch>
        </p:blipFill>
        <p:spPr>
          <a:xfrm>
            <a:off x="244701" y="198313"/>
            <a:ext cx="7383262" cy="3781495"/>
          </a:xfrm>
          <a:prstGeom prst="rect">
            <a:avLst/>
          </a:prstGeom>
        </p:spPr>
      </p:pic>
    </p:spTree>
    <p:extLst>
      <p:ext uri="{BB962C8B-B14F-4D97-AF65-F5344CB8AC3E}">
        <p14:creationId xmlns:p14="http://schemas.microsoft.com/office/powerpoint/2010/main" val="2164623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usiness meeting by Lemons (ex-Lemon Digital) on Dribbble">
            <a:extLst>
              <a:ext uri="{FF2B5EF4-FFF2-40B4-BE49-F238E27FC236}">
                <a16:creationId xmlns:a16="http://schemas.microsoft.com/office/drawing/2014/main" id="{A497A385-FC15-4B8D-A61F-4DA91EF2DFA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664200" y="2120902"/>
            <a:ext cx="5491480" cy="33481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9C23F91-1020-4A8F-8ADE-885D3BCA8C58}"/>
              </a:ext>
            </a:extLst>
          </p:cNvPr>
          <p:cNvSpPr>
            <a:spLocks noGrp="1"/>
          </p:cNvSpPr>
          <p:nvPr>
            <p:ph type="title"/>
          </p:nvPr>
        </p:nvSpPr>
        <p:spPr/>
        <p:txBody>
          <a:bodyPr/>
          <a:lstStyle/>
          <a:p>
            <a:r>
              <a:rPr lang="en-US"/>
              <a:t>Thành viên nhóm</a:t>
            </a:r>
          </a:p>
        </p:txBody>
      </p:sp>
      <p:sp>
        <p:nvSpPr>
          <p:cNvPr id="3" name="Content Placeholder 2">
            <a:extLst>
              <a:ext uri="{FF2B5EF4-FFF2-40B4-BE49-F238E27FC236}">
                <a16:creationId xmlns:a16="http://schemas.microsoft.com/office/drawing/2014/main" id="{83AE39D8-091D-4137-8AC7-67C8E8A22D45}"/>
              </a:ext>
            </a:extLst>
          </p:cNvPr>
          <p:cNvSpPr>
            <a:spLocks noGrp="1"/>
          </p:cNvSpPr>
          <p:nvPr>
            <p:ph idx="1"/>
          </p:nvPr>
        </p:nvSpPr>
        <p:spPr>
          <a:xfrm>
            <a:off x="1097280" y="2120902"/>
            <a:ext cx="10058400" cy="3348122"/>
          </a:xfrm>
        </p:spPr>
        <p:txBody>
          <a:bodyPr anchor="ctr" anchorCtr="0">
            <a:normAutofit/>
          </a:bodyPr>
          <a:lstStyle/>
          <a:p>
            <a:pPr marL="457200" indent="-457200">
              <a:buFont typeface="+mj-lt"/>
              <a:buAutoNum type="arabicPeriod"/>
            </a:pPr>
            <a:r>
              <a:rPr lang="en-US" sz="2000">
                <a:solidFill>
                  <a:srgbClr val="0070C0"/>
                </a:solidFill>
              </a:rPr>
              <a:t>18120356 - Phan Anh Hào</a:t>
            </a:r>
          </a:p>
          <a:p>
            <a:pPr marL="457200" indent="-457200">
              <a:buFont typeface="+mj-lt"/>
              <a:buAutoNum type="arabicPeriod"/>
            </a:pPr>
            <a:r>
              <a:rPr lang="en-US" sz="2000">
                <a:solidFill>
                  <a:srgbClr val="0070C0"/>
                </a:solidFill>
              </a:rPr>
              <a:t>18120363 - Đặng Văn Hiển</a:t>
            </a:r>
          </a:p>
          <a:p>
            <a:pPr marL="457200" indent="-457200">
              <a:buFont typeface="+mj-lt"/>
              <a:buAutoNum type="arabicPeriod"/>
            </a:pPr>
            <a:r>
              <a:rPr lang="en-US" sz="2000">
                <a:solidFill>
                  <a:srgbClr val="0070C0"/>
                </a:solidFill>
              </a:rPr>
              <a:t>18120381 - Phạm Việt Hoa</a:t>
            </a:r>
          </a:p>
          <a:p>
            <a:pPr marL="457200" indent="-457200">
              <a:buFont typeface="+mj-lt"/>
              <a:buAutoNum type="arabicPeriod"/>
            </a:pPr>
            <a:r>
              <a:rPr lang="en-US" sz="2000">
                <a:solidFill>
                  <a:srgbClr val="0070C0"/>
                </a:solidFill>
              </a:rPr>
              <a:t>18120397 - Nguyễn Đặng Hồng Huy</a:t>
            </a:r>
          </a:p>
          <a:p>
            <a:pPr marL="457200" indent="-457200">
              <a:buFont typeface="+mj-lt"/>
              <a:buAutoNum type="arabicPeriod"/>
            </a:pPr>
            <a:r>
              <a:rPr lang="en-US" sz="2000">
                <a:solidFill>
                  <a:srgbClr val="0070C0"/>
                </a:solidFill>
              </a:rPr>
              <a:t>18120413 - Đỗ Liên Khoa</a:t>
            </a:r>
          </a:p>
        </p:txBody>
      </p:sp>
    </p:spTree>
    <p:extLst>
      <p:ext uri="{BB962C8B-B14F-4D97-AF65-F5344CB8AC3E}">
        <p14:creationId xmlns:p14="http://schemas.microsoft.com/office/powerpoint/2010/main" val="1317560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63E135-B899-4B85-801B-F841F0CDDB31}"/>
              </a:ext>
            </a:extLst>
          </p:cNvPr>
          <p:cNvSpPr txBox="1"/>
          <p:nvPr/>
        </p:nvSpPr>
        <p:spPr>
          <a:xfrm>
            <a:off x="1536899" y="6488668"/>
            <a:ext cx="9118202" cy="369332"/>
          </a:xfrm>
          <a:prstGeom prst="rect">
            <a:avLst/>
          </a:prstGeom>
          <a:noFill/>
        </p:spPr>
        <p:txBody>
          <a:bodyPr wrap="none" rtlCol="0">
            <a:spAutoFit/>
          </a:bodyPr>
          <a:lstStyle/>
          <a:p>
            <a:r>
              <a:rPr lang="en-US">
                <a:solidFill>
                  <a:schemeClr val="bg1"/>
                </a:solidFill>
                <a:latin typeface="Franklin Gothic Book (Body)"/>
              </a:rPr>
              <a:t>5. </a:t>
            </a:r>
            <a:r>
              <a:rPr lang="vi-VN">
                <a:solidFill>
                  <a:schemeClr val="bg1"/>
                </a:solidFill>
                <a:latin typeface="Franklin Gothic Book (Body)"/>
              </a:rPr>
              <a:t>Biểu đồ tròn thể hiện tỉ lệ trạng thái thời tiết trong các năm 2016-2020 tại TP Hồ Chí Minh</a:t>
            </a:r>
          </a:p>
        </p:txBody>
      </p:sp>
      <p:pic>
        <p:nvPicPr>
          <p:cNvPr id="6" name="Picture 5">
            <a:extLst>
              <a:ext uri="{FF2B5EF4-FFF2-40B4-BE49-F238E27FC236}">
                <a16:creationId xmlns:a16="http://schemas.microsoft.com/office/drawing/2014/main" id="{1AD71F45-150B-4F0D-B223-C333AD8F2DFB}"/>
              </a:ext>
            </a:extLst>
          </p:cNvPr>
          <p:cNvPicPr>
            <a:picLocks noChangeAspect="1"/>
          </p:cNvPicPr>
          <p:nvPr/>
        </p:nvPicPr>
        <p:blipFill>
          <a:blip r:embed="rId2"/>
          <a:stretch>
            <a:fillRect/>
          </a:stretch>
        </p:blipFill>
        <p:spPr>
          <a:xfrm>
            <a:off x="1310258" y="93785"/>
            <a:ext cx="9571484" cy="6283569"/>
          </a:xfrm>
          <a:prstGeom prst="rect">
            <a:avLst/>
          </a:prstGeom>
        </p:spPr>
      </p:pic>
    </p:spTree>
    <p:extLst>
      <p:ext uri="{BB962C8B-B14F-4D97-AF65-F5344CB8AC3E}">
        <p14:creationId xmlns:p14="http://schemas.microsoft.com/office/powerpoint/2010/main" val="1758357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63E135-B899-4B85-801B-F841F0CDDB31}"/>
              </a:ext>
            </a:extLst>
          </p:cNvPr>
          <p:cNvSpPr txBox="1"/>
          <p:nvPr/>
        </p:nvSpPr>
        <p:spPr>
          <a:xfrm>
            <a:off x="1536899" y="6488668"/>
            <a:ext cx="9118202" cy="369332"/>
          </a:xfrm>
          <a:prstGeom prst="rect">
            <a:avLst/>
          </a:prstGeom>
          <a:noFill/>
        </p:spPr>
        <p:txBody>
          <a:bodyPr wrap="none" rtlCol="0">
            <a:spAutoFit/>
          </a:bodyPr>
          <a:lstStyle/>
          <a:p>
            <a:r>
              <a:rPr lang="en-US">
                <a:solidFill>
                  <a:schemeClr val="bg1"/>
                </a:solidFill>
                <a:latin typeface="Franklin Gothic Book (Body)"/>
              </a:rPr>
              <a:t>5. </a:t>
            </a:r>
            <a:r>
              <a:rPr lang="vi-VN">
                <a:solidFill>
                  <a:schemeClr val="bg1"/>
                </a:solidFill>
                <a:latin typeface="Franklin Gothic Book (Body)"/>
              </a:rPr>
              <a:t>Biểu đồ tròn thể hiện tỉ lệ trạng thái thời tiết trong các năm 2016-2020 tại TP Hồ Chí Minh</a:t>
            </a:r>
          </a:p>
        </p:txBody>
      </p:sp>
      <p:pic>
        <p:nvPicPr>
          <p:cNvPr id="6" name="Picture 5">
            <a:extLst>
              <a:ext uri="{FF2B5EF4-FFF2-40B4-BE49-F238E27FC236}">
                <a16:creationId xmlns:a16="http://schemas.microsoft.com/office/drawing/2014/main" id="{1AD71F45-150B-4F0D-B223-C333AD8F2DFB}"/>
              </a:ext>
            </a:extLst>
          </p:cNvPr>
          <p:cNvPicPr>
            <a:picLocks noChangeAspect="1"/>
          </p:cNvPicPr>
          <p:nvPr/>
        </p:nvPicPr>
        <p:blipFill>
          <a:blip r:embed="rId2"/>
          <a:stretch>
            <a:fillRect/>
          </a:stretch>
        </p:blipFill>
        <p:spPr>
          <a:xfrm>
            <a:off x="4832305" y="634419"/>
            <a:ext cx="7000039" cy="4595445"/>
          </a:xfrm>
          <a:prstGeom prst="rect">
            <a:avLst/>
          </a:prstGeom>
        </p:spPr>
      </p:pic>
      <p:sp>
        <p:nvSpPr>
          <p:cNvPr id="4" name="TextBox 3">
            <a:extLst>
              <a:ext uri="{FF2B5EF4-FFF2-40B4-BE49-F238E27FC236}">
                <a16:creationId xmlns:a16="http://schemas.microsoft.com/office/drawing/2014/main" id="{B27F2622-F1FE-40FB-B0C1-ABC6848D83B9}"/>
              </a:ext>
            </a:extLst>
          </p:cNvPr>
          <p:cNvSpPr txBox="1"/>
          <p:nvPr/>
        </p:nvSpPr>
        <p:spPr>
          <a:xfrm>
            <a:off x="359656" y="634419"/>
            <a:ext cx="4319336" cy="1938992"/>
          </a:xfrm>
          <a:prstGeom prst="rect">
            <a:avLst/>
          </a:prstGeom>
          <a:noFill/>
        </p:spPr>
        <p:txBody>
          <a:bodyPr wrap="square" rtlCol="0">
            <a:spAutoFit/>
          </a:bodyPr>
          <a:lstStyle/>
          <a:p>
            <a:pPr algn="just"/>
            <a:r>
              <a:rPr lang="en-US" sz="2000">
                <a:solidFill>
                  <a:srgbClr val="002060"/>
                </a:solidFill>
              </a:rPr>
              <a:t>Trực quan:</a:t>
            </a:r>
          </a:p>
          <a:p>
            <a:pPr marL="342900" indent="-342900" algn="just">
              <a:buFont typeface="Arial" panose="020B0604020202020204" pitchFamily="34" charset="0"/>
              <a:buChar char="•"/>
            </a:pPr>
            <a:r>
              <a:rPr lang="en-US" sz="2000">
                <a:solidFill>
                  <a:schemeClr val="tx1"/>
                </a:solidFill>
                <a:latin typeface="+mn-lt"/>
              </a:rPr>
              <a:t>Gồm 5 biểu đồ hình tròn tương ứng với các năm.</a:t>
            </a:r>
          </a:p>
          <a:p>
            <a:pPr marL="342900" indent="-342900" algn="just">
              <a:buFont typeface="Arial" panose="020B0604020202020204" pitchFamily="34" charset="0"/>
              <a:buChar char="•"/>
            </a:pPr>
            <a:r>
              <a:rPr lang="en-US" sz="2000"/>
              <a:t>Màu sắc tương phản phân rõ vùng và thể hiện giá trị dễ so sánh giữa các năm.</a:t>
            </a:r>
          </a:p>
        </p:txBody>
      </p:sp>
      <p:sp>
        <p:nvSpPr>
          <p:cNvPr id="5" name="TextBox 4">
            <a:extLst>
              <a:ext uri="{FF2B5EF4-FFF2-40B4-BE49-F238E27FC236}">
                <a16:creationId xmlns:a16="http://schemas.microsoft.com/office/drawing/2014/main" id="{5EC58738-B263-4189-B240-85F973CEE570}"/>
              </a:ext>
            </a:extLst>
          </p:cNvPr>
          <p:cNvSpPr txBox="1"/>
          <p:nvPr/>
        </p:nvSpPr>
        <p:spPr>
          <a:xfrm>
            <a:off x="359656" y="2922907"/>
            <a:ext cx="4319336" cy="2246769"/>
          </a:xfrm>
          <a:prstGeom prst="rect">
            <a:avLst/>
          </a:prstGeom>
          <a:noFill/>
        </p:spPr>
        <p:txBody>
          <a:bodyPr wrap="square" rtlCol="0">
            <a:spAutoFit/>
          </a:bodyPr>
          <a:lstStyle/>
          <a:p>
            <a:pPr algn="just"/>
            <a:r>
              <a:rPr lang="en-US" sz="2000">
                <a:solidFill>
                  <a:srgbClr val="002060"/>
                </a:solidFill>
              </a:rPr>
              <a:t>Phân tích:</a:t>
            </a:r>
          </a:p>
          <a:p>
            <a:pPr marL="342900" indent="-342900" algn="just">
              <a:buFont typeface="Arial" panose="020B0604020202020204" pitchFamily="34" charset="0"/>
              <a:buChar char="•"/>
            </a:pPr>
            <a:r>
              <a:rPr lang="en-US" sz="2000"/>
              <a:t>Trong vòng 5 năm từ 2016-2020, mưa lớn chiếm tỉ lệ cao nhất vào năm 2017.</a:t>
            </a:r>
          </a:p>
          <a:p>
            <a:pPr marL="342900" indent="-342900" algn="just">
              <a:buFont typeface="Arial" panose="020B0604020202020204" pitchFamily="34" charset="0"/>
              <a:buChar char="•"/>
            </a:pPr>
            <a:r>
              <a:rPr lang="en-US" sz="2000"/>
              <a:t>Hầu hết các năm có sự phân chia trạng thái thời tiết có sự tương đồng với nhau.</a:t>
            </a:r>
          </a:p>
        </p:txBody>
      </p:sp>
    </p:spTree>
    <p:extLst>
      <p:ext uri="{BB962C8B-B14F-4D97-AF65-F5344CB8AC3E}">
        <p14:creationId xmlns:p14="http://schemas.microsoft.com/office/powerpoint/2010/main" val="4220939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364FFE-5EF2-43B4-B31B-1C4A220866D7}"/>
              </a:ext>
            </a:extLst>
          </p:cNvPr>
          <p:cNvSpPr>
            <a:spLocks noGrp="1"/>
          </p:cNvSpPr>
          <p:nvPr>
            <p:ph type="title"/>
          </p:nvPr>
        </p:nvSpPr>
        <p:spPr/>
        <p:txBody>
          <a:bodyPr/>
          <a:lstStyle/>
          <a:p>
            <a:r>
              <a:rPr lang="en-US"/>
              <a:t>Các trực quan thực hiện</a:t>
            </a:r>
          </a:p>
        </p:txBody>
      </p:sp>
      <p:sp>
        <p:nvSpPr>
          <p:cNvPr id="5" name="Content Placeholder 4">
            <a:extLst>
              <a:ext uri="{FF2B5EF4-FFF2-40B4-BE49-F238E27FC236}">
                <a16:creationId xmlns:a16="http://schemas.microsoft.com/office/drawing/2014/main" id="{4A0E0643-2ACA-4430-A113-587299BE294B}"/>
              </a:ext>
            </a:extLst>
          </p:cNvPr>
          <p:cNvSpPr>
            <a:spLocks noGrp="1"/>
          </p:cNvSpPr>
          <p:nvPr>
            <p:ph idx="1"/>
          </p:nvPr>
        </p:nvSpPr>
        <p:spPr/>
        <p:txBody>
          <a:bodyPr>
            <a:normAutofit/>
          </a:bodyPr>
          <a:lstStyle/>
          <a:p>
            <a:pPr marL="457200" indent="-457200" algn="just">
              <a:buFont typeface="+mj-lt"/>
              <a:buAutoNum type="arabicPeriod" startAt="6"/>
            </a:pPr>
            <a:r>
              <a:rPr lang="en-US"/>
              <a:t>Biểu đồ tương quan trung bình giữa nhiệt độ, độ ẩm và trạng thái thời thiết tại TP Hồ Chí Minh (2016-2020)</a:t>
            </a:r>
          </a:p>
          <a:p>
            <a:pPr marL="457200" indent="-457200" algn="just">
              <a:buFont typeface="+mj-lt"/>
              <a:buAutoNum type="arabicPeriod" startAt="6"/>
            </a:pPr>
            <a:r>
              <a:rPr lang="en-US"/>
              <a:t>Biểu đồ thể hiện hướng gió và tốc độ gió trung bình tại TP Hồ Chí Minh (2016-2020)</a:t>
            </a:r>
          </a:p>
          <a:p>
            <a:pPr marL="457200" indent="-457200" algn="just">
              <a:buFont typeface="+mj-lt"/>
              <a:buAutoNum type="arabicPeriod" startAt="6"/>
            </a:pPr>
            <a:r>
              <a:rPr lang="en-US"/>
              <a:t>Biểu đổ Heatmap thể hiện độ ẩm tại TP Hồ Chí Minh (2016-2020)</a:t>
            </a:r>
          </a:p>
          <a:p>
            <a:pPr marL="457200" indent="-457200" algn="just">
              <a:buFont typeface="+mj-lt"/>
              <a:buAutoNum type="arabicPeriod" startAt="6"/>
            </a:pPr>
            <a:r>
              <a:rPr lang="en-US"/>
              <a:t>Các biểu đồ tương quan giữa các thuộc tính thời tiết và phân tích hồi quy</a:t>
            </a:r>
          </a:p>
          <a:p>
            <a:pPr marL="457200" indent="-457200" algn="just">
              <a:buFont typeface="+mj-lt"/>
              <a:buAutoNum type="arabicPeriod" startAt="6"/>
            </a:pPr>
            <a:r>
              <a:rPr lang="en-US"/>
              <a:t>Các biểu đồ trực quan khác</a:t>
            </a:r>
          </a:p>
          <a:p>
            <a:pPr marL="457200" indent="-457200">
              <a:buFont typeface="+mj-lt"/>
              <a:buAutoNum type="arabicPeriod" startAt="6"/>
            </a:pPr>
            <a:endParaRPr lang="en-US"/>
          </a:p>
        </p:txBody>
      </p:sp>
      <p:pic>
        <p:nvPicPr>
          <p:cNvPr id="6" name="Picture 6" descr="Line Graph Animations | Presentation &amp;amp; Web Ready | Animate Yours">
            <a:extLst>
              <a:ext uri="{FF2B5EF4-FFF2-40B4-BE49-F238E27FC236}">
                <a16:creationId xmlns:a16="http://schemas.microsoft.com/office/drawing/2014/main" id="{0E881192-E16F-40FC-ABB7-A4BB8A41011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35191" y="495572"/>
            <a:ext cx="2759529" cy="1241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780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63E135-B899-4B85-801B-F841F0CDDB31}"/>
              </a:ext>
            </a:extLst>
          </p:cNvPr>
          <p:cNvSpPr txBox="1"/>
          <p:nvPr/>
        </p:nvSpPr>
        <p:spPr>
          <a:xfrm>
            <a:off x="689551" y="6489055"/>
            <a:ext cx="10812896" cy="369332"/>
          </a:xfrm>
          <a:prstGeom prst="rect">
            <a:avLst/>
          </a:prstGeom>
          <a:noFill/>
        </p:spPr>
        <p:txBody>
          <a:bodyPr wrap="none" rtlCol="0">
            <a:spAutoFit/>
          </a:bodyPr>
          <a:lstStyle/>
          <a:p>
            <a:r>
              <a:rPr lang="en-US">
                <a:solidFill>
                  <a:schemeClr val="bg1"/>
                </a:solidFill>
                <a:latin typeface="Franklin Gothic Book (Body)"/>
              </a:rPr>
              <a:t>6. </a:t>
            </a:r>
            <a:r>
              <a:rPr lang="vi-VN">
                <a:solidFill>
                  <a:schemeClr val="bg1"/>
                </a:solidFill>
                <a:latin typeface="Franklin Gothic Book (Body)"/>
              </a:rPr>
              <a:t>Biểu đồ tương quan trung bình giữa nhiệt độ, </a:t>
            </a:r>
            <a:r>
              <a:rPr lang="en-US">
                <a:solidFill>
                  <a:schemeClr val="bg1"/>
                </a:solidFill>
                <a:latin typeface="Franklin Gothic Book (Body)"/>
              </a:rPr>
              <a:t>độ ẩm </a:t>
            </a:r>
            <a:r>
              <a:rPr lang="vi-VN">
                <a:solidFill>
                  <a:schemeClr val="bg1"/>
                </a:solidFill>
                <a:latin typeface="Franklin Gothic Book (Body)"/>
              </a:rPr>
              <a:t>và trạng thái thời thiết tại TP Hồ Chí Minh (2016-2020)</a:t>
            </a:r>
          </a:p>
        </p:txBody>
      </p:sp>
      <p:pic>
        <p:nvPicPr>
          <p:cNvPr id="4" name="Picture 3">
            <a:extLst>
              <a:ext uri="{FF2B5EF4-FFF2-40B4-BE49-F238E27FC236}">
                <a16:creationId xmlns:a16="http://schemas.microsoft.com/office/drawing/2014/main" id="{5214F7FB-9750-416E-9D51-D2C30CBF75E9}"/>
              </a:ext>
            </a:extLst>
          </p:cNvPr>
          <p:cNvPicPr>
            <a:picLocks noChangeAspect="1"/>
          </p:cNvPicPr>
          <p:nvPr/>
        </p:nvPicPr>
        <p:blipFill>
          <a:blip r:embed="rId2"/>
          <a:stretch>
            <a:fillRect/>
          </a:stretch>
        </p:blipFill>
        <p:spPr>
          <a:xfrm>
            <a:off x="205331" y="368945"/>
            <a:ext cx="11781337" cy="5875447"/>
          </a:xfrm>
          <a:prstGeom prst="rect">
            <a:avLst/>
          </a:prstGeom>
        </p:spPr>
      </p:pic>
    </p:spTree>
    <p:extLst>
      <p:ext uri="{BB962C8B-B14F-4D97-AF65-F5344CB8AC3E}">
        <p14:creationId xmlns:p14="http://schemas.microsoft.com/office/powerpoint/2010/main" val="1952479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F82B2E-E2CF-4B8E-B881-1AC214CA1D7F}"/>
              </a:ext>
            </a:extLst>
          </p:cNvPr>
          <p:cNvPicPr>
            <a:picLocks noChangeAspect="1"/>
          </p:cNvPicPr>
          <p:nvPr/>
        </p:nvPicPr>
        <p:blipFill>
          <a:blip r:embed="rId2"/>
          <a:stretch>
            <a:fillRect/>
          </a:stretch>
        </p:blipFill>
        <p:spPr>
          <a:xfrm>
            <a:off x="184273" y="105940"/>
            <a:ext cx="8736990" cy="4357207"/>
          </a:xfrm>
          <a:prstGeom prst="rect">
            <a:avLst/>
          </a:prstGeom>
        </p:spPr>
      </p:pic>
      <p:sp>
        <p:nvSpPr>
          <p:cNvPr id="5" name="TextBox 4">
            <a:extLst>
              <a:ext uri="{FF2B5EF4-FFF2-40B4-BE49-F238E27FC236}">
                <a16:creationId xmlns:a16="http://schemas.microsoft.com/office/drawing/2014/main" id="{51C423D0-3957-43B1-A959-3CED6E7FFC1B}"/>
              </a:ext>
            </a:extLst>
          </p:cNvPr>
          <p:cNvSpPr txBox="1"/>
          <p:nvPr/>
        </p:nvSpPr>
        <p:spPr>
          <a:xfrm>
            <a:off x="8112369" y="1923955"/>
            <a:ext cx="3895359" cy="1631216"/>
          </a:xfrm>
          <a:prstGeom prst="rect">
            <a:avLst/>
          </a:prstGeom>
          <a:noFill/>
        </p:spPr>
        <p:txBody>
          <a:bodyPr wrap="square" rtlCol="0">
            <a:spAutoFit/>
          </a:bodyPr>
          <a:lstStyle/>
          <a:p>
            <a:pPr algn="just"/>
            <a:r>
              <a:rPr lang="en-US" sz="2000">
                <a:solidFill>
                  <a:srgbClr val="002060"/>
                </a:solidFill>
              </a:rPr>
              <a:t>Trực quan:</a:t>
            </a:r>
          </a:p>
          <a:p>
            <a:pPr marL="342900" indent="-342900" algn="just">
              <a:buFont typeface="Arial" panose="020B0604020202020204" pitchFamily="34" charset="0"/>
              <a:buChar char="•"/>
            </a:pPr>
            <a:r>
              <a:rPr lang="en-US" sz="2000"/>
              <a:t>Trục tung: nhiệt độ TB (°C).</a:t>
            </a:r>
          </a:p>
          <a:p>
            <a:pPr marL="342900" indent="-342900" algn="just">
              <a:buFont typeface="Arial" panose="020B0604020202020204" pitchFamily="34" charset="0"/>
              <a:buChar char="•"/>
            </a:pPr>
            <a:r>
              <a:rPr lang="en-US" sz="2000"/>
              <a:t>Trục hoành: độ ẩm TB (%).</a:t>
            </a:r>
          </a:p>
          <a:p>
            <a:pPr marL="342900" indent="-342900" algn="just">
              <a:buFont typeface="Arial" panose="020B0604020202020204" pitchFamily="34" charset="0"/>
              <a:buChar char="•"/>
            </a:pPr>
            <a:r>
              <a:rPr lang="en-US" sz="2000"/>
              <a:t>Chấm màu: trạng thái thời tiết phân bổ từ màu nóng đến lạnh.</a:t>
            </a:r>
          </a:p>
        </p:txBody>
      </p:sp>
      <p:sp>
        <p:nvSpPr>
          <p:cNvPr id="6" name="TextBox 5">
            <a:extLst>
              <a:ext uri="{FF2B5EF4-FFF2-40B4-BE49-F238E27FC236}">
                <a16:creationId xmlns:a16="http://schemas.microsoft.com/office/drawing/2014/main" id="{BAC4ABEB-1BB3-4BD0-A80C-2FBB88745B03}"/>
              </a:ext>
            </a:extLst>
          </p:cNvPr>
          <p:cNvSpPr txBox="1"/>
          <p:nvPr/>
        </p:nvSpPr>
        <p:spPr>
          <a:xfrm>
            <a:off x="184273" y="4463147"/>
            <a:ext cx="11327790" cy="1938992"/>
          </a:xfrm>
          <a:prstGeom prst="rect">
            <a:avLst/>
          </a:prstGeom>
          <a:noFill/>
        </p:spPr>
        <p:txBody>
          <a:bodyPr wrap="square" rtlCol="0">
            <a:spAutoFit/>
          </a:bodyPr>
          <a:lstStyle/>
          <a:p>
            <a:pPr algn="just"/>
            <a:r>
              <a:rPr lang="en-US" sz="2000">
                <a:solidFill>
                  <a:srgbClr val="002060"/>
                </a:solidFill>
              </a:rPr>
              <a:t>Phân tích:</a:t>
            </a:r>
          </a:p>
          <a:p>
            <a:pPr marL="342900" indent="-342900" algn="just">
              <a:buFont typeface="Arial" panose="020B0604020202020204" pitchFamily="34" charset="0"/>
              <a:buChar char="•"/>
            </a:pPr>
            <a:r>
              <a:rPr lang="vi-VN" sz="2000">
                <a:latin typeface="Franklin Gothic Book (Body)"/>
              </a:rPr>
              <a:t>Ta thấy các loại thời tiết theo thứ tự </a:t>
            </a:r>
            <a:r>
              <a:rPr lang="en-US" sz="2000">
                <a:latin typeface="Franklin Gothic Book (Body)"/>
              </a:rPr>
              <a:t>trời nắng, nhiều mây…cho đến trời mưa hay có bão </a:t>
            </a:r>
            <a:r>
              <a:rPr lang="vi-VN" sz="2000">
                <a:latin typeface="Franklin Gothic Book (Body)"/>
              </a:rPr>
              <a:t>xu hướng là nhiệt độ giảm dần và tăng dần độ ẩm</a:t>
            </a:r>
            <a:r>
              <a:rPr lang="en-US" sz="2000">
                <a:latin typeface="Franklin Gothic Book (Body)"/>
              </a:rPr>
              <a:t>.</a:t>
            </a:r>
          </a:p>
          <a:p>
            <a:pPr marL="342900" indent="-342900" algn="just">
              <a:buFont typeface="Arial" panose="020B0604020202020204" pitchFamily="34" charset="0"/>
              <a:buChar char="•"/>
            </a:pPr>
            <a:r>
              <a:rPr lang="en-US" sz="2000">
                <a:latin typeface="Franklin Gothic Book (Body)"/>
              </a:rPr>
              <a:t>Trời nắng hay nhiều mây xu hướng có nhiệt độ cao (&gt;30-32</a:t>
            </a:r>
            <a:r>
              <a:rPr lang="en-US" sz="2000"/>
              <a:t>°C) và độ ẩm không khí thấp (&lt;65%)</a:t>
            </a:r>
          </a:p>
          <a:p>
            <a:pPr marL="342900" indent="-342900" algn="just">
              <a:buFont typeface="Arial" panose="020B0604020202020204" pitchFamily="34" charset="0"/>
              <a:buChar char="•"/>
            </a:pPr>
            <a:r>
              <a:rPr lang="en-US" sz="2000">
                <a:latin typeface="Franklin Gothic Book (Body)"/>
              </a:rPr>
              <a:t>Trời âm u, mưa hay có bão xu hướng có nhiệt độ thấp hơn và độ ẩm không khí cao hơn.</a:t>
            </a:r>
          </a:p>
          <a:p>
            <a:pPr marL="342900" indent="-342900" algn="just">
              <a:buFont typeface="Arial" panose="020B0604020202020204" pitchFamily="34" charset="0"/>
              <a:buChar char="•"/>
            </a:pPr>
            <a:r>
              <a:rPr lang="en-US" sz="2000">
                <a:latin typeface="Franklin Gothic Book (Body)"/>
              </a:rPr>
              <a:t>Nhiệt độ càng cao thì độ ẩm càng thấp và ngược lại.</a:t>
            </a:r>
          </a:p>
        </p:txBody>
      </p:sp>
      <p:sp>
        <p:nvSpPr>
          <p:cNvPr id="7" name="TextBox 6">
            <a:extLst>
              <a:ext uri="{FF2B5EF4-FFF2-40B4-BE49-F238E27FC236}">
                <a16:creationId xmlns:a16="http://schemas.microsoft.com/office/drawing/2014/main" id="{A340E578-5DE3-4147-88AE-33C354282476}"/>
              </a:ext>
            </a:extLst>
          </p:cNvPr>
          <p:cNvSpPr txBox="1"/>
          <p:nvPr/>
        </p:nvSpPr>
        <p:spPr>
          <a:xfrm>
            <a:off x="720842" y="6488668"/>
            <a:ext cx="10750315" cy="369332"/>
          </a:xfrm>
          <a:prstGeom prst="rect">
            <a:avLst/>
          </a:prstGeom>
          <a:noFill/>
        </p:spPr>
        <p:txBody>
          <a:bodyPr wrap="none" rtlCol="0">
            <a:spAutoFit/>
          </a:bodyPr>
          <a:lstStyle/>
          <a:p>
            <a:r>
              <a:rPr lang="en-US">
                <a:solidFill>
                  <a:schemeClr val="bg1"/>
                </a:solidFill>
                <a:latin typeface="Franklin Gothic Book (Body)"/>
              </a:rPr>
              <a:t>6. </a:t>
            </a:r>
            <a:r>
              <a:rPr lang="vi-VN">
                <a:solidFill>
                  <a:schemeClr val="bg1"/>
                </a:solidFill>
                <a:latin typeface="Franklin Gothic Book (Body)"/>
              </a:rPr>
              <a:t>Biểu đồ tương quan trung bình giữa nhiệt độ, </a:t>
            </a:r>
            <a:r>
              <a:rPr lang="en-US">
                <a:solidFill>
                  <a:schemeClr val="bg1"/>
                </a:solidFill>
                <a:latin typeface="Franklin Gothic Book (Body)"/>
              </a:rPr>
              <a:t>độ ẩm </a:t>
            </a:r>
            <a:r>
              <a:rPr lang="vi-VN">
                <a:solidFill>
                  <a:schemeClr val="bg1"/>
                </a:solidFill>
                <a:latin typeface="Franklin Gothic Book (Body)"/>
              </a:rPr>
              <a:t>và trạng thái thời thiết tại TP Hồ Chí Minh (2016-2020)</a:t>
            </a:r>
          </a:p>
        </p:txBody>
      </p:sp>
    </p:spTree>
    <p:extLst>
      <p:ext uri="{BB962C8B-B14F-4D97-AF65-F5344CB8AC3E}">
        <p14:creationId xmlns:p14="http://schemas.microsoft.com/office/powerpoint/2010/main" val="200584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3096B62-9204-4312-B99F-6A237E52390A}"/>
              </a:ext>
            </a:extLst>
          </p:cNvPr>
          <p:cNvSpPr txBox="1"/>
          <p:nvPr/>
        </p:nvSpPr>
        <p:spPr>
          <a:xfrm>
            <a:off x="1823355" y="6488668"/>
            <a:ext cx="8545288" cy="369332"/>
          </a:xfrm>
          <a:prstGeom prst="rect">
            <a:avLst/>
          </a:prstGeom>
          <a:noFill/>
        </p:spPr>
        <p:txBody>
          <a:bodyPr wrap="none" rtlCol="0">
            <a:spAutoFit/>
          </a:bodyPr>
          <a:lstStyle/>
          <a:p>
            <a:r>
              <a:rPr lang="en-US">
                <a:solidFill>
                  <a:schemeClr val="bg1"/>
                </a:solidFill>
                <a:latin typeface="Franklin Gothic Book (Body)"/>
              </a:rPr>
              <a:t>7. </a:t>
            </a:r>
            <a:r>
              <a:rPr lang="vi-VN">
                <a:solidFill>
                  <a:schemeClr val="bg1"/>
                </a:solidFill>
                <a:latin typeface="Franklin Gothic Book (Body)"/>
              </a:rPr>
              <a:t>Biểu đồ thể hiện hướng gió và tốc độ gió trung bình tại TP Hồ Chí Minh (2016-2020)</a:t>
            </a:r>
          </a:p>
        </p:txBody>
      </p:sp>
      <p:pic>
        <p:nvPicPr>
          <p:cNvPr id="3" name="Picture 2">
            <a:extLst>
              <a:ext uri="{FF2B5EF4-FFF2-40B4-BE49-F238E27FC236}">
                <a16:creationId xmlns:a16="http://schemas.microsoft.com/office/drawing/2014/main" id="{2D12DBD8-173F-4615-B240-F9E3C44ABE25}"/>
              </a:ext>
            </a:extLst>
          </p:cNvPr>
          <p:cNvPicPr>
            <a:picLocks noChangeAspect="1"/>
          </p:cNvPicPr>
          <p:nvPr/>
        </p:nvPicPr>
        <p:blipFill>
          <a:blip r:embed="rId3"/>
          <a:stretch>
            <a:fillRect/>
          </a:stretch>
        </p:blipFill>
        <p:spPr>
          <a:xfrm>
            <a:off x="339903" y="336306"/>
            <a:ext cx="11512193" cy="5736248"/>
          </a:xfrm>
          <a:prstGeom prst="rect">
            <a:avLst/>
          </a:prstGeom>
        </p:spPr>
      </p:pic>
    </p:spTree>
    <p:extLst>
      <p:ext uri="{BB962C8B-B14F-4D97-AF65-F5344CB8AC3E}">
        <p14:creationId xmlns:p14="http://schemas.microsoft.com/office/powerpoint/2010/main" val="3867338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3096B62-9204-4312-B99F-6A237E52390A}"/>
              </a:ext>
            </a:extLst>
          </p:cNvPr>
          <p:cNvSpPr txBox="1"/>
          <p:nvPr/>
        </p:nvSpPr>
        <p:spPr>
          <a:xfrm>
            <a:off x="1823355" y="6488668"/>
            <a:ext cx="8545288" cy="369332"/>
          </a:xfrm>
          <a:prstGeom prst="rect">
            <a:avLst/>
          </a:prstGeom>
          <a:noFill/>
        </p:spPr>
        <p:txBody>
          <a:bodyPr wrap="none" rtlCol="0">
            <a:spAutoFit/>
          </a:bodyPr>
          <a:lstStyle/>
          <a:p>
            <a:r>
              <a:rPr lang="en-US">
                <a:solidFill>
                  <a:schemeClr val="bg1"/>
                </a:solidFill>
                <a:latin typeface="Franklin Gothic Book (Body)"/>
              </a:rPr>
              <a:t>7. </a:t>
            </a:r>
            <a:r>
              <a:rPr lang="vi-VN">
                <a:solidFill>
                  <a:schemeClr val="bg1"/>
                </a:solidFill>
                <a:latin typeface="Franklin Gothic Book (Body)"/>
              </a:rPr>
              <a:t>Biểu đồ thể hiện hướng gió và tốc độ gió trung bình tại TP Hồ Chí Minh (2016-2020)</a:t>
            </a:r>
          </a:p>
        </p:txBody>
      </p:sp>
      <p:sp>
        <p:nvSpPr>
          <p:cNvPr id="4" name="TextBox 3">
            <a:extLst>
              <a:ext uri="{FF2B5EF4-FFF2-40B4-BE49-F238E27FC236}">
                <a16:creationId xmlns:a16="http://schemas.microsoft.com/office/drawing/2014/main" id="{3914A515-368A-43DF-A94D-21DA8F565BBA}"/>
              </a:ext>
            </a:extLst>
          </p:cNvPr>
          <p:cNvSpPr txBox="1"/>
          <p:nvPr/>
        </p:nvSpPr>
        <p:spPr>
          <a:xfrm>
            <a:off x="8440615" y="2242387"/>
            <a:ext cx="3751385" cy="2246769"/>
          </a:xfrm>
          <a:prstGeom prst="rect">
            <a:avLst/>
          </a:prstGeom>
          <a:noFill/>
        </p:spPr>
        <p:txBody>
          <a:bodyPr wrap="square" rtlCol="0">
            <a:spAutoFit/>
          </a:bodyPr>
          <a:lstStyle/>
          <a:p>
            <a:pPr algn="just"/>
            <a:r>
              <a:rPr lang="en-US" sz="2000">
                <a:solidFill>
                  <a:srgbClr val="002060"/>
                </a:solidFill>
              </a:rPr>
              <a:t>Trực quan:</a:t>
            </a:r>
          </a:p>
          <a:p>
            <a:pPr marL="342900" indent="-342900" algn="just">
              <a:buFont typeface="Arial" panose="020B0604020202020204" pitchFamily="34" charset="0"/>
              <a:buChar char="•"/>
            </a:pPr>
            <a:r>
              <a:rPr lang="en-US" sz="2000"/>
              <a:t>Biểu đồ theo phương hướng.</a:t>
            </a:r>
          </a:p>
          <a:p>
            <a:pPr marL="342900" indent="-342900" algn="just">
              <a:buFont typeface="Arial" panose="020B0604020202020204" pitchFamily="34" charset="0"/>
              <a:buChar char="•"/>
            </a:pPr>
            <a:r>
              <a:rPr lang="en-US" sz="2000"/>
              <a:t>Lựa chọn dữ liệu trên tháng.</a:t>
            </a:r>
          </a:p>
          <a:p>
            <a:pPr marL="342900" indent="-342900" algn="just">
              <a:buFont typeface="Arial" panose="020B0604020202020204" pitchFamily="34" charset="0"/>
              <a:buChar char="•"/>
            </a:pPr>
            <a:r>
              <a:rPr lang="en-US" sz="2000"/>
              <a:t>Độ dài thể hiện số ngày có gió.</a:t>
            </a:r>
          </a:p>
          <a:p>
            <a:pPr marL="342900" indent="-342900" algn="just">
              <a:buFont typeface="Arial" panose="020B0604020202020204" pitchFamily="34" charset="0"/>
              <a:buChar char="•"/>
            </a:pPr>
            <a:r>
              <a:rPr lang="en-US" sz="2000"/>
              <a:t>Màu sắc thể hiện tốc độ gió (thang màu).</a:t>
            </a:r>
          </a:p>
        </p:txBody>
      </p:sp>
      <p:sp>
        <p:nvSpPr>
          <p:cNvPr id="7" name="TextBox 6">
            <a:extLst>
              <a:ext uri="{FF2B5EF4-FFF2-40B4-BE49-F238E27FC236}">
                <a16:creationId xmlns:a16="http://schemas.microsoft.com/office/drawing/2014/main" id="{428E6DD2-9C43-4484-938B-AA247A8EE296}"/>
              </a:ext>
            </a:extLst>
          </p:cNvPr>
          <p:cNvSpPr txBox="1"/>
          <p:nvPr/>
        </p:nvSpPr>
        <p:spPr>
          <a:xfrm>
            <a:off x="261935" y="4489156"/>
            <a:ext cx="11668127" cy="1938992"/>
          </a:xfrm>
          <a:prstGeom prst="rect">
            <a:avLst/>
          </a:prstGeom>
          <a:noFill/>
        </p:spPr>
        <p:txBody>
          <a:bodyPr wrap="square" rtlCol="0">
            <a:spAutoFit/>
          </a:bodyPr>
          <a:lstStyle/>
          <a:p>
            <a:pPr algn="just"/>
            <a:r>
              <a:rPr lang="en-US" sz="2000">
                <a:solidFill>
                  <a:srgbClr val="002060"/>
                </a:solidFill>
              </a:rPr>
              <a:t>Phân tích: </a:t>
            </a:r>
          </a:p>
          <a:p>
            <a:pPr marL="342900" indent="-342900" algn="just">
              <a:buFont typeface="Arial" panose="020B0604020202020204" pitchFamily="34" charset="0"/>
              <a:buChar char="•"/>
            </a:pPr>
            <a:r>
              <a:rPr lang="vi-VN" sz="2000" b="0" i="0">
                <a:solidFill>
                  <a:srgbClr val="000000"/>
                </a:solidFill>
                <a:effectLst/>
                <a:latin typeface="Franklin Gothic Book (Body)"/>
              </a:rPr>
              <a:t>Biểu đồ trên cho thấy tần suất mỗi hướng gió từ năm 2016 đến năm 2021.</a:t>
            </a:r>
          </a:p>
          <a:p>
            <a:pPr marL="342900" indent="-342900" algn="l">
              <a:buFont typeface="Arial" panose="020B0604020202020204" pitchFamily="34" charset="0"/>
              <a:buChar char="•"/>
            </a:pPr>
            <a:r>
              <a:rPr lang="vi-VN" sz="2000" b="0" i="0">
                <a:solidFill>
                  <a:srgbClr val="000000"/>
                </a:solidFill>
                <a:effectLst/>
                <a:latin typeface="Franklin Gothic Book (Body)"/>
              </a:rPr>
              <a:t>Xét về xu hướng, chúng ta thấy gần như 2 xu hướng lớn là Đông Nam và Tây Tây Nam.</a:t>
            </a:r>
          </a:p>
          <a:p>
            <a:pPr marL="342900" indent="-342900" algn="l">
              <a:buFont typeface="Arial" panose="020B0604020202020204" pitchFamily="34" charset="0"/>
              <a:buChar char="•"/>
            </a:pPr>
            <a:r>
              <a:rPr lang="vi-VN" sz="2000" b="0" i="0">
                <a:solidFill>
                  <a:srgbClr val="000000"/>
                </a:solidFill>
                <a:effectLst/>
                <a:latin typeface="Franklin Gothic Book (Body)"/>
              </a:rPr>
              <a:t>Xét về quy luật, tần suất gió gần như đồng biến với tốc độ gió.</a:t>
            </a:r>
          </a:p>
          <a:p>
            <a:pPr marL="342900" indent="-342900" algn="l">
              <a:buFont typeface="Arial" panose="020B0604020202020204" pitchFamily="34" charset="0"/>
              <a:buChar char="•"/>
            </a:pPr>
            <a:r>
              <a:rPr lang="vi-VN" sz="2000" b="0" i="0">
                <a:solidFill>
                  <a:srgbClr val="000000"/>
                </a:solidFill>
                <a:effectLst/>
                <a:latin typeface="Franklin Gothic Book (Body)"/>
              </a:rPr>
              <a:t>Hướng gió có tần suất và tốc độ gió trung bình lớn nhất là Tây Tây Nam với 246 ngày</a:t>
            </a:r>
            <a:r>
              <a:rPr lang="en-US" sz="2000" b="0" i="0">
                <a:solidFill>
                  <a:srgbClr val="000000"/>
                </a:solidFill>
                <a:effectLst/>
                <a:latin typeface="Franklin Gothic Book (Body)"/>
              </a:rPr>
              <a:t> có gió hướng này</a:t>
            </a:r>
            <a:r>
              <a:rPr lang="vi-VN" sz="2000" b="0" i="0">
                <a:solidFill>
                  <a:srgbClr val="000000"/>
                </a:solidFill>
                <a:effectLst/>
                <a:latin typeface="Franklin Gothic Book (Body)"/>
              </a:rPr>
              <a:t> và tốc độ gió là 6.651 m</a:t>
            </a:r>
            <a:r>
              <a:rPr lang="en-US" sz="2000">
                <a:solidFill>
                  <a:srgbClr val="000000"/>
                </a:solidFill>
                <a:latin typeface="Franklin Gothic Book (Body)"/>
              </a:rPr>
              <a:t>p</a:t>
            </a:r>
            <a:r>
              <a:rPr lang="en-US" sz="2000" b="0" i="0">
                <a:solidFill>
                  <a:srgbClr val="000000"/>
                </a:solidFill>
                <a:effectLst/>
                <a:latin typeface="Franklin Gothic Book (Body)"/>
              </a:rPr>
              <a:t>h = 10.70 m/s</a:t>
            </a:r>
            <a:r>
              <a:rPr lang="vi-VN" sz="2000" b="0" i="0">
                <a:solidFill>
                  <a:srgbClr val="000000"/>
                </a:solidFill>
                <a:effectLst/>
                <a:latin typeface="Franklin Gothic Book (Body)"/>
              </a:rPr>
              <a:t>.</a:t>
            </a:r>
          </a:p>
        </p:txBody>
      </p:sp>
      <p:pic>
        <p:nvPicPr>
          <p:cNvPr id="5" name="Picture 4">
            <a:extLst>
              <a:ext uri="{FF2B5EF4-FFF2-40B4-BE49-F238E27FC236}">
                <a16:creationId xmlns:a16="http://schemas.microsoft.com/office/drawing/2014/main" id="{0035AB71-880A-4713-B783-5F71F2600561}"/>
              </a:ext>
            </a:extLst>
          </p:cNvPr>
          <p:cNvPicPr>
            <a:picLocks noChangeAspect="1"/>
          </p:cNvPicPr>
          <p:nvPr/>
        </p:nvPicPr>
        <p:blipFill>
          <a:blip r:embed="rId3"/>
          <a:stretch>
            <a:fillRect/>
          </a:stretch>
        </p:blipFill>
        <p:spPr>
          <a:xfrm>
            <a:off x="261934" y="349610"/>
            <a:ext cx="8186281" cy="4079026"/>
          </a:xfrm>
          <a:prstGeom prst="rect">
            <a:avLst/>
          </a:prstGeom>
        </p:spPr>
      </p:pic>
    </p:spTree>
    <p:extLst>
      <p:ext uri="{BB962C8B-B14F-4D97-AF65-F5344CB8AC3E}">
        <p14:creationId xmlns:p14="http://schemas.microsoft.com/office/powerpoint/2010/main" val="4240070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E4DE7D-60CF-4514-AD9B-33BBBB8A3840}"/>
              </a:ext>
            </a:extLst>
          </p:cNvPr>
          <p:cNvPicPr>
            <a:picLocks noChangeAspect="1"/>
          </p:cNvPicPr>
          <p:nvPr/>
        </p:nvPicPr>
        <p:blipFill>
          <a:blip r:embed="rId2"/>
          <a:stretch>
            <a:fillRect/>
          </a:stretch>
        </p:blipFill>
        <p:spPr>
          <a:xfrm>
            <a:off x="267390" y="25400"/>
            <a:ext cx="8075820" cy="6285748"/>
          </a:xfrm>
          <a:prstGeom prst="rect">
            <a:avLst/>
          </a:prstGeom>
        </p:spPr>
      </p:pic>
      <p:sp>
        <p:nvSpPr>
          <p:cNvPr id="4" name="TextBox 3">
            <a:extLst>
              <a:ext uri="{FF2B5EF4-FFF2-40B4-BE49-F238E27FC236}">
                <a16:creationId xmlns:a16="http://schemas.microsoft.com/office/drawing/2014/main" id="{2D921CBA-4FCD-4FE6-8580-810D2B4D6BD6}"/>
              </a:ext>
            </a:extLst>
          </p:cNvPr>
          <p:cNvSpPr txBox="1"/>
          <p:nvPr/>
        </p:nvSpPr>
        <p:spPr>
          <a:xfrm>
            <a:off x="2673749" y="6488668"/>
            <a:ext cx="6844502" cy="369332"/>
          </a:xfrm>
          <a:prstGeom prst="rect">
            <a:avLst/>
          </a:prstGeom>
          <a:noFill/>
        </p:spPr>
        <p:txBody>
          <a:bodyPr wrap="none" rtlCol="0">
            <a:spAutoFit/>
          </a:bodyPr>
          <a:lstStyle/>
          <a:p>
            <a:r>
              <a:rPr lang="en-US">
                <a:solidFill>
                  <a:schemeClr val="bg1"/>
                </a:solidFill>
                <a:latin typeface="Franklin Gothic Book (Body)"/>
              </a:rPr>
              <a:t>8. </a:t>
            </a:r>
            <a:r>
              <a:rPr lang="vi-VN">
                <a:solidFill>
                  <a:schemeClr val="bg1"/>
                </a:solidFill>
                <a:latin typeface="Franklin Gothic Book (Body)"/>
              </a:rPr>
              <a:t>Biểu đổ Heatmap thể hiện độ ẩm tại TP Hồ Chí Minh (2016-2020)</a:t>
            </a:r>
          </a:p>
        </p:txBody>
      </p:sp>
      <p:sp>
        <p:nvSpPr>
          <p:cNvPr id="6" name="TextBox 5">
            <a:extLst>
              <a:ext uri="{FF2B5EF4-FFF2-40B4-BE49-F238E27FC236}">
                <a16:creationId xmlns:a16="http://schemas.microsoft.com/office/drawing/2014/main" id="{0CB9C040-19D4-43EA-87D2-8AB915AFF5DB}"/>
              </a:ext>
            </a:extLst>
          </p:cNvPr>
          <p:cNvSpPr txBox="1"/>
          <p:nvPr/>
        </p:nvSpPr>
        <p:spPr>
          <a:xfrm>
            <a:off x="8415510" y="2198778"/>
            <a:ext cx="3509100" cy="2246769"/>
          </a:xfrm>
          <a:prstGeom prst="rect">
            <a:avLst/>
          </a:prstGeom>
          <a:noFill/>
        </p:spPr>
        <p:txBody>
          <a:bodyPr wrap="square" rtlCol="0">
            <a:spAutoFit/>
          </a:bodyPr>
          <a:lstStyle/>
          <a:p>
            <a:pPr algn="just"/>
            <a:r>
              <a:rPr lang="en-US" sz="2000">
                <a:solidFill>
                  <a:srgbClr val="002060"/>
                </a:solidFill>
              </a:rPr>
              <a:t>Trực quan:</a:t>
            </a:r>
          </a:p>
          <a:p>
            <a:pPr marL="342900" indent="-342900" algn="just">
              <a:buFont typeface="Arial" panose="020B0604020202020204" pitchFamily="34" charset="0"/>
              <a:buChar char="•"/>
            </a:pPr>
            <a:r>
              <a:rPr lang="en-US" sz="2000"/>
              <a:t>Biểu đồ heatmap độ ẩm theo tháng của các năm</a:t>
            </a:r>
          </a:p>
          <a:p>
            <a:pPr marL="342900" indent="-342900" algn="just">
              <a:buFont typeface="Arial" panose="020B0604020202020204" pitchFamily="34" charset="0"/>
              <a:buChar char="•"/>
            </a:pPr>
            <a:r>
              <a:rPr lang="en-US" sz="2000"/>
              <a:t>Có thể chia theo quý 3 tháng dễ quan sát theo nhóm mùa.</a:t>
            </a:r>
          </a:p>
          <a:p>
            <a:pPr marL="342900" indent="-342900" algn="just">
              <a:buFont typeface="Arial" panose="020B0604020202020204" pitchFamily="34" charset="0"/>
              <a:buChar char="•"/>
            </a:pPr>
            <a:r>
              <a:rPr lang="en-US" sz="2000"/>
              <a:t>Màu sắc: xanh (hài hòa)</a:t>
            </a:r>
          </a:p>
        </p:txBody>
      </p:sp>
    </p:spTree>
    <p:extLst>
      <p:ext uri="{BB962C8B-B14F-4D97-AF65-F5344CB8AC3E}">
        <p14:creationId xmlns:p14="http://schemas.microsoft.com/office/powerpoint/2010/main" val="2823238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284C43-F799-4BAC-BFC5-6DBF1998D417}"/>
              </a:ext>
            </a:extLst>
          </p:cNvPr>
          <p:cNvPicPr>
            <a:picLocks noChangeAspect="1"/>
          </p:cNvPicPr>
          <p:nvPr/>
        </p:nvPicPr>
        <p:blipFill>
          <a:blip r:embed="rId2"/>
          <a:stretch>
            <a:fillRect/>
          </a:stretch>
        </p:blipFill>
        <p:spPr>
          <a:xfrm>
            <a:off x="386266" y="152400"/>
            <a:ext cx="11419465" cy="4254500"/>
          </a:xfrm>
          <a:prstGeom prst="rect">
            <a:avLst/>
          </a:prstGeom>
        </p:spPr>
      </p:pic>
      <p:sp>
        <p:nvSpPr>
          <p:cNvPr id="7" name="TextBox 6">
            <a:extLst>
              <a:ext uri="{FF2B5EF4-FFF2-40B4-BE49-F238E27FC236}">
                <a16:creationId xmlns:a16="http://schemas.microsoft.com/office/drawing/2014/main" id="{E47701AF-152F-4648-8C0A-4F7CC5964B6F}"/>
              </a:ext>
            </a:extLst>
          </p:cNvPr>
          <p:cNvSpPr txBox="1"/>
          <p:nvPr/>
        </p:nvSpPr>
        <p:spPr>
          <a:xfrm>
            <a:off x="261935" y="4489156"/>
            <a:ext cx="11668127" cy="1631216"/>
          </a:xfrm>
          <a:prstGeom prst="rect">
            <a:avLst/>
          </a:prstGeom>
          <a:noFill/>
        </p:spPr>
        <p:txBody>
          <a:bodyPr wrap="square" rtlCol="0">
            <a:spAutoFit/>
          </a:bodyPr>
          <a:lstStyle/>
          <a:p>
            <a:pPr algn="just"/>
            <a:r>
              <a:rPr lang="en-US" sz="2000">
                <a:solidFill>
                  <a:srgbClr val="002060"/>
                </a:solidFill>
              </a:rPr>
              <a:t>Phân tích: </a:t>
            </a:r>
          </a:p>
          <a:p>
            <a:pPr marL="342900" indent="-342900" algn="just">
              <a:buFont typeface="Arial" panose="020B0604020202020204" pitchFamily="34" charset="0"/>
              <a:buChar char="•"/>
            </a:pPr>
            <a:r>
              <a:rPr lang="en-US" sz="2000">
                <a:solidFill>
                  <a:srgbClr val="000000"/>
                </a:solidFill>
                <a:latin typeface="Franklin Gothic Book (Body)"/>
              </a:rPr>
              <a:t>Có sự phân vùng màu đậm – nhạt dần, thể hiện sự thay đổi độ ẩm từ từ</a:t>
            </a:r>
          </a:p>
          <a:p>
            <a:pPr marL="342900" indent="-342900" algn="just">
              <a:buFont typeface="Arial" panose="020B0604020202020204" pitchFamily="34" charset="0"/>
              <a:buChar char="•"/>
            </a:pPr>
            <a:r>
              <a:rPr lang="en-US" sz="2000">
                <a:solidFill>
                  <a:srgbClr val="000000"/>
                </a:solidFill>
                <a:latin typeface="Franklin Gothic Book (Body)"/>
              </a:rPr>
              <a:t>Các năm đều có chu kỳ thay đổi độ ẩm tương đồng.</a:t>
            </a:r>
          </a:p>
          <a:p>
            <a:pPr marL="342900" indent="-342900" algn="just">
              <a:buFont typeface="Arial" panose="020B0604020202020204" pitchFamily="34" charset="0"/>
              <a:buChar char="•"/>
            </a:pPr>
            <a:r>
              <a:rPr lang="en-US" sz="2000">
                <a:solidFill>
                  <a:srgbClr val="000000"/>
                </a:solidFill>
                <a:latin typeface="Franklin Gothic Book (Body)"/>
              </a:rPr>
              <a:t>Xu hướng độ ẩm cao vào các tháng 6 đến tháng 12 của các năm</a:t>
            </a:r>
          </a:p>
          <a:p>
            <a:pPr marL="342900" indent="-342900" algn="just">
              <a:buFont typeface="Arial" panose="020B0604020202020204" pitchFamily="34" charset="0"/>
              <a:buChar char="•"/>
            </a:pPr>
            <a:r>
              <a:rPr lang="en-US" sz="2000">
                <a:solidFill>
                  <a:srgbClr val="000000"/>
                </a:solidFill>
                <a:latin typeface="Franklin Gothic Book (Body)"/>
              </a:rPr>
              <a:t>Độ ẩm thấp nhất ghi nhận đa số vào tháng 2.</a:t>
            </a:r>
            <a:endParaRPr lang="vi-VN" sz="2000" b="0" i="0">
              <a:solidFill>
                <a:srgbClr val="000000"/>
              </a:solidFill>
              <a:effectLst/>
              <a:latin typeface="Franklin Gothic Book (Body)"/>
            </a:endParaRPr>
          </a:p>
        </p:txBody>
      </p:sp>
      <p:sp>
        <p:nvSpPr>
          <p:cNvPr id="6" name="TextBox 5">
            <a:extLst>
              <a:ext uri="{FF2B5EF4-FFF2-40B4-BE49-F238E27FC236}">
                <a16:creationId xmlns:a16="http://schemas.microsoft.com/office/drawing/2014/main" id="{0D9BEF6A-7C49-48B7-B613-EECC8608954D}"/>
              </a:ext>
            </a:extLst>
          </p:cNvPr>
          <p:cNvSpPr txBox="1"/>
          <p:nvPr/>
        </p:nvSpPr>
        <p:spPr>
          <a:xfrm>
            <a:off x="2673747" y="6488668"/>
            <a:ext cx="6844502" cy="369332"/>
          </a:xfrm>
          <a:prstGeom prst="rect">
            <a:avLst/>
          </a:prstGeom>
          <a:noFill/>
        </p:spPr>
        <p:txBody>
          <a:bodyPr wrap="none" rtlCol="0">
            <a:spAutoFit/>
          </a:bodyPr>
          <a:lstStyle/>
          <a:p>
            <a:r>
              <a:rPr lang="en-US">
                <a:solidFill>
                  <a:schemeClr val="bg1"/>
                </a:solidFill>
                <a:latin typeface="Franklin Gothic Book (Body)"/>
              </a:rPr>
              <a:t>8. </a:t>
            </a:r>
            <a:r>
              <a:rPr lang="vi-VN">
                <a:solidFill>
                  <a:schemeClr val="bg1"/>
                </a:solidFill>
                <a:latin typeface="Franklin Gothic Book (Body)"/>
              </a:rPr>
              <a:t>Biểu đổ Heatmap thể hiện độ ẩm tại TP Hồ Chí Minh (2016-2020)</a:t>
            </a:r>
          </a:p>
        </p:txBody>
      </p:sp>
    </p:spTree>
    <p:extLst>
      <p:ext uri="{BB962C8B-B14F-4D97-AF65-F5344CB8AC3E}">
        <p14:creationId xmlns:p14="http://schemas.microsoft.com/office/powerpoint/2010/main" val="438233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921CBA-4FCD-4FE6-8580-810D2B4D6BD6}"/>
              </a:ext>
            </a:extLst>
          </p:cNvPr>
          <p:cNvSpPr txBox="1"/>
          <p:nvPr/>
        </p:nvSpPr>
        <p:spPr>
          <a:xfrm>
            <a:off x="720842" y="6488668"/>
            <a:ext cx="10750315" cy="369332"/>
          </a:xfrm>
          <a:prstGeom prst="rect">
            <a:avLst/>
          </a:prstGeom>
          <a:noFill/>
        </p:spPr>
        <p:txBody>
          <a:bodyPr wrap="none" rtlCol="0">
            <a:spAutoFit/>
          </a:bodyPr>
          <a:lstStyle/>
          <a:p>
            <a:r>
              <a:rPr lang="en-US">
                <a:solidFill>
                  <a:schemeClr val="bg1"/>
                </a:solidFill>
                <a:latin typeface="Franklin Gothic Book (Body)"/>
              </a:rPr>
              <a:t>8. </a:t>
            </a:r>
            <a:r>
              <a:rPr lang="vi-VN">
                <a:solidFill>
                  <a:schemeClr val="bg1"/>
                </a:solidFill>
                <a:latin typeface="Franklin Gothic Book (Body)"/>
              </a:rPr>
              <a:t>Biểu đồ tương quan trung bình giữa nhiệt độ, </a:t>
            </a:r>
            <a:r>
              <a:rPr lang="en-US">
                <a:solidFill>
                  <a:schemeClr val="bg1"/>
                </a:solidFill>
                <a:latin typeface="Franklin Gothic Book (Body)"/>
              </a:rPr>
              <a:t>độ ẩm </a:t>
            </a:r>
            <a:r>
              <a:rPr lang="vi-VN">
                <a:solidFill>
                  <a:schemeClr val="bg1"/>
                </a:solidFill>
                <a:latin typeface="Franklin Gothic Book (Body)"/>
              </a:rPr>
              <a:t>và trạng thái thời thiết tại TP Hồ Chí Minh (2016-2020)</a:t>
            </a:r>
          </a:p>
        </p:txBody>
      </p:sp>
      <p:pic>
        <p:nvPicPr>
          <p:cNvPr id="3" name="Picture 2">
            <a:extLst>
              <a:ext uri="{FF2B5EF4-FFF2-40B4-BE49-F238E27FC236}">
                <a16:creationId xmlns:a16="http://schemas.microsoft.com/office/drawing/2014/main" id="{65F5C92F-8F36-4DFF-9481-C29F62327FCB}"/>
              </a:ext>
            </a:extLst>
          </p:cNvPr>
          <p:cNvPicPr>
            <a:picLocks noChangeAspect="1"/>
          </p:cNvPicPr>
          <p:nvPr/>
        </p:nvPicPr>
        <p:blipFill>
          <a:blip r:embed="rId2"/>
          <a:stretch>
            <a:fillRect/>
          </a:stretch>
        </p:blipFill>
        <p:spPr>
          <a:xfrm>
            <a:off x="339939" y="209550"/>
            <a:ext cx="11512121" cy="4324350"/>
          </a:xfrm>
          <a:prstGeom prst="rect">
            <a:avLst/>
          </a:prstGeom>
        </p:spPr>
      </p:pic>
      <p:sp>
        <p:nvSpPr>
          <p:cNvPr id="6" name="TextBox 5">
            <a:extLst>
              <a:ext uri="{FF2B5EF4-FFF2-40B4-BE49-F238E27FC236}">
                <a16:creationId xmlns:a16="http://schemas.microsoft.com/office/drawing/2014/main" id="{712555D8-42D0-40BC-8967-0F61A5B0D871}"/>
              </a:ext>
            </a:extLst>
          </p:cNvPr>
          <p:cNvSpPr txBox="1"/>
          <p:nvPr/>
        </p:nvSpPr>
        <p:spPr>
          <a:xfrm>
            <a:off x="339939" y="4533900"/>
            <a:ext cx="11512121" cy="1323439"/>
          </a:xfrm>
          <a:prstGeom prst="rect">
            <a:avLst/>
          </a:prstGeom>
          <a:noFill/>
        </p:spPr>
        <p:txBody>
          <a:bodyPr wrap="square" rtlCol="0">
            <a:spAutoFit/>
          </a:bodyPr>
          <a:lstStyle/>
          <a:p>
            <a:pPr algn="just"/>
            <a:r>
              <a:rPr lang="en-US" sz="2000">
                <a:solidFill>
                  <a:srgbClr val="002060"/>
                </a:solidFill>
              </a:rPr>
              <a:t>Phân tích: </a:t>
            </a:r>
          </a:p>
          <a:p>
            <a:pPr marL="342900" indent="-342900" algn="just">
              <a:buFont typeface="Arial" panose="020B0604020202020204" pitchFamily="34" charset="0"/>
              <a:buChar char="•"/>
            </a:pPr>
            <a:r>
              <a:rPr lang="en-US" sz="2000" b="0" i="0">
                <a:solidFill>
                  <a:srgbClr val="000000"/>
                </a:solidFill>
                <a:effectLst/>
                <a:latin typeface="Franklin Gothic Book (Body)"/>
              </a:rPr>
              <a:t>Q1 ở các năm </a:t>
            </a:r>
            <a:r>
              <a:rPr lang="en-US" sz="2000">
                <a:solidFill>
                  <a:srgbClr val="000000"/>
                </a:solidFill>
                <a:latin typeface="Franklin Gothic Book (Body)"/>
              </a:rPr>
              <a:t>đ</a:t>
            </a:r>
            <a:r>
              <a:rPr lang="en-US" sz="2000" b="0" i="0">
                <a:solidFill>
                  <a:srgbClr val="000000"/>
                </a:solidFill>
                <a:effectLst/>
                <a:latin typeface="Franklin Gothic Book (Body)"/>
              </a:rPr>
              <a:t>ều có độ ẩm thấp nhất</a:t>
            </a:r>
          </a:p>
          <a:p>
            <a:pPr marL="342900" indent="-342900" algn="just">
              <a:buFont typeface="Arial" panose="020B0604020202020204" pitchFamily="34" charset="0"/>
              <a:buChar char="•"/>
            </a:pPr>
            <a:r>
              <a:rPr lang="en-US" sz="2000">
                <a:solidFill>
                  <a:srgbClr val="000000"/>
                </a:solidFill>
                <a:latin typeface="Franklin Gothic Book (Body)"/>
              </a:rPr>
              <a:t>Q3 ở các năm đều có độ ẩm cao nhất</a:t>
            </a:r>
          </a:p>
          <a:p>
            <a:pPr marL="342900" indent="-342900" algn="just">
              <a:buFont typeface="Arial" panose="020B0604020202020204" pitchFamily="34" charset="0"/>
              <a:buChar char="•"/>
            </a:pPr>
            <a:r>
              <a:rPr lang="en-US" sz="2000">
                <a:solidFill>
                  <a:srgbClr val="000000"/>
                </a:solidFill>
                <a:latin typeface="Franklin Gothic Book (Body)"/>
              </a:rPr>
              <a:t>Có sự thay đổi độ ẩm nhẹ liền mạch từ tháng 12 năm trước đến tháng 1 năm sau.</a:t>
            </a:r>
            <a:endParaRPr lang="vi-VN" sz="2000" b="0" i="0">
              <a:solidFill>
                <a:srgbClr val="000000"/>
              </a:solidFill>
              <a:effectLst/>
              <a:latin typeface="Franklin Gothic Book (Body)"/>
            </a:endParaRPr>
          </a:p>
        </p:txBody>
      </p:sp>
    </p:spTree>
    <p:extLst>
      <p:ext uri="{BB962C8B-B14F-4D97-AF65-F5344CB8AC3E}">
        <p14:creationId xmlns:p14="http://schemas.microsoft.com/office/powerpoint/2010/main" val="171588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832B73-4584-4256-92D1-205F435D8524}"/>
              </a:ext>
            </a:extLst>
          </p:cNvPr>
          <p:cNvSpPr>
            <a:spLocks noGrp="1"/>
          </p:cNvSpPr>
          <p:nvPr>
            <p:ph type="title"/>
          </p:nvPr>
        </p:nvSpPr>
        <p:spPr/>
        <p:txBody>
          <a:bodyPr/>
          <a:lstStyle/>
          <a:p>
            <a:r>
              <a:rPr lang="en-US"/>
              <a:t>Nội dung</a:t>
            </a:r>
          </a:p>
        </p:txBody>
      </p:sp>
      <p:sp>
        <p:nvSpPr>
          <p:cNvPr id="5" name="Subtitle 4">
            <a:extLst>
              <a:ext uri="{FF2B5EF4-FFF2-40B4-BE49-F238E27FC236}">
                <a16:creationId xmlns:a16="http://schemas.microsoft.com/office/drawing/2014/main" id="{404CDB0B-D16B-4F94-9E4B-A4C7FD64C0F5}"/>
              </a:ext>
            </a:extLst>
          </p:cNvPr>
          <p:cNvSpPr>
            <a:spLocks noGrp="1"/>
          </p:cNvSpPr>
          <p:nvPr>
            <p:ph idx="1"/>
          </p:nvPr>
        </p:nvSpPr>
        <p:spPr>
          <a:xfrm>
            <a:off x="1097280" y="1976225"/>
            <a:ext cx="10058400" cy="3892868"/>
          </a:xfrm>
        </p:spPr>
        <p:txBody>
          <a:bodyPr anchor="ctr" anchorCtr="0"/>
          <a:lstStyle/>
          <a:p>
            <a:pPr marL="457200" indent="-457200">
              <a:buAutoNum type="arabicPeriod"/>
            </a:pPr>
            <a:r>
              <a:rPr lang="en-US" sz="2400">
                <a:solidFill>
                  <a:srgbClr val="0070C0"/>
                </a:solidFill>
              </a:rPr>
              <a:t>Giới thiệu đồ án</a:t>
            </a:r>
          </a:p>
          <a:p>
            <a:pPr marL="457200" indent="-457200">
              <a:buAutoNum type="arabicPeriod"/>
            </a:pPr>
            <a:r>
              <a:rPr lang="en-US" sz="2400">
                <a:solidFill>
                  <a:srgbClr val="0070C0"/>
                </a:solidFill>
              </a:rPr>
              <a:t>Dữ liệu</a:t>
            </a:r>
          </a:p>
          <a:p>
            <a:pPr marL="457200" indent="-457200">
              <a:buAutoNum type="arabicPeriod"/>
            </a:pPr>
            <a:r>
              <a:rPr lang="en-US" sz="2400">
                <a:solidFill>
                  <a:srgbClr val="0070C0"/>
                </a:solidFill>
              </a:rPr>
              <a:t>Trực quan hóa &amp; phân tích</a:t>
            </a:r>
          </a:p>
          <a:p>
            <a:pPr marL="457200" indent="-457200">
              <a:buAutoNum type="arabicPeriod"/>
            </a:pPr>
            <a:r>
              <a:rPr lang="en-US" sz="2400">
                <a:solidFill>
                  <a:srgbClr val="0070C0"/>
                </a:solidFill>
              </a:rPr>
              <a:t>Kết luận &amp; đề xuất</a:t>
            </a:r>
          </a:p>
          <a:p>
            <a:pPr marL="457200" indent="-457200">
              <a:buAutoNum type="arabicPeriod"/>
            </a:pPr>
            <a:endParaRPr lang="en-US"/>
          </a:p>
        </p:txBody>
      </p:sp>
      <p:pic>
        <p:nvPicPr>
          <p:cNvPr id="3074" name="Picture 2" descr="QUAL + QUAN RESEARCH = SUCCESSFUL B2B RESEARCH -">
            <a:extLst>
              <a:ext uri="{FF2B5EF4-FFF2-40B4-BE49-F238E27FC236}">
                <a16:creationId xmlns:a16="http://schemas.microsoft.com/office/drawing/2014/main" id="{82A03750-BC15-49A1-9981-7BA415714DD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345430" y="1976224"/>
            <a:ext cx="5810250" cy="3892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897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28B213-8538-49D1-8FE0-6898F90605C9}"/>
              </a:ext>
            </a:extLst>
          </p:cNvPr>
          <p:cNvPicPr>
            <a:picLocks noChangeAspect="1"/>
          </p:cNvPicPr>
          <p:nvPr/>
        </p:nvPicPr>
        <p:blipFill>
          <a:blip r:embed="rId2"/>
          <a:stretch>
            <a:fillRect/>
          </a:stretch>
        </p:blipFill>
        <p:spPr>
          <a:xfrm>
            <a:off x="0" y="372962"/>
            <a:ext cx="8324850" cy="5476875"/>
          </a:xfrm>
          <a:prstGeom prst="rect">
            <a:avLst/>
          </a:prstGeom>
        </p:spPr>
      </p:pic>
      <p:sp>
        <p:nvSpPr>
          <p:cNvPr id="2" name="TextBox 1">
            <a:extLst>
              <a:ext uri="{FF2B5EF4-FFF2-40B4-BE49-F238E27FC236}">
                <a16:creationId xmlns:a16="http://schemas.microsoft.com/office/drawing/2014/main" id="{64289963-5D41-4292-AAA6-C9DE9C03F74B}"/>
              </a:ext>
            </a:extLst>
          </p:cNvPr>
          <p:cNvSpPr txBox="1"/>
          <p:nvPr/>
        </p:nvSpPr>
        <p:spPr>
          <a:xfrm>
            <a:off x="2346255" y="6488668"/>
            <a:ext cx="7499489" cy="369332"/>
          </a:xfrm>
          <a:prstGeom prst="rect">
            <a:avLst/>
          </a:prstGeom>
          <a:noFill/>
        </p:spPr>
        <p:txBody>
          <a:bodyPr wrap="none" rtlCol="0">
            <a:spAutoFit/>
          </a:bodyPr>
          <a:lstStyle/>
          <a:p>
            <a:r>
              <a:rPr lang="en-US">
                <a:solidFill>
                  <a:schemeClr val="bg1"/>
                </a:solidFill>
                <a:latin typeface="Franklin Gothic Book (Body)"/>
              </a:rPr>
              <a:t>9. </a:t>
            </a:r>
            <a:r>
              <a:rPr lang="vi-VN">
                <a:solidFill>
                  <a:schemeClr val="bg1"/>
                </a:solidFill>
                <a:latin typeface="Franklin Gothic Book (Body)"/>
              </a:rPr>
              <a:t>Các biểu đồ tương quan giữa các thuộc tính thời tiết và phân tích hồi quy</a:t>
            </a:r>
          </a:p>
        </p:txBody>
      </p:sp>
      <p:sp>
        <p:nvSpPr>
          <p:cNvPr id="4" name="TextBox 3">
            <a:extLst>
              <a:ext uri="{FF2B5EF4-FFF2-40B4-BE49-F238E27FC236}">
                <a16:creationId xmlns:a16="http://schemas.microsoft.com/office/drawing/2014/main" id="{21A7FE40-FFC7-463A-A2BD-CC361C63E9DB}"/>
              </a:ext>
            </a:extLst>
          </p:cNvPr>
          <p:cNvSpPr txBox="1"/>
          <p:nvPr/>
        </p:nvSpPr>
        <p:spPr>
          <a:xfrm>
            <a:off x="0" y="-27148"/>
            <a:ext cx="12192000" cy="400110"/>
          </a:xfrm>
          <a:prstGeom prst="rect">
            <a:avLst/>
          </a:prstGeom>
          <a:noFill/>
        </p:spPr>
        <p:txBody>
          <a:bodyPr wrap="square">
            <a:spAutoFit/>
          </a:bodyPr>
          <a:lstStyle/>
          <a:p>
            <a:pPr algn="ctr"/>
            <a:r>
              <a:rPr lang="vi-VN" sz="2000" b="1" i="0">
                <a:solidFill>
                  <a:srgbClr val="000000"/>
                </a:solidFill>
                <a:effectLst/>
                <a:latin typeface="Helvetica Neue"/>
              </a:rPr>
              <a:t>Sự tương quan giữa khả năng dự đoán thời tiết và độ ẩm</a:t>
            </a:r>
          </a:p>
        </p:txBody>
      </p:sp>
      <p:pic>
        <p:nvPicPr>
          <p:cNvPr id="12" name="Picture 11">
            <a:extLst>
              <a:ext uri="{FF2B5EF4-FFF2-40B4-BE49-F238E27FC236}">
                <a16:creationId xmlns:a16="http://schemas.microsoft.com/office/drawing/2014/main" id="{CE3C9C86-B8E2-46FD-9097-0DF615F30A06}"/>
              </a:ext>
            </a:extLst>
          </p:cNvPr>
          <p:cNvPicPr>
            <a:picLocks noChangeAspect="1"/>
          </p:cNvPicPr>
          <p:nvPr/>
        </p:nvPicPr>
        <p:blipFill>
          <a:blip r:embed="rId3"/>
          <a:stretch>
            <a:fillRect/>
          </a:stretch>
        </p:blipFill>
        <p:spPr>
          <a:xfrm>
            <a:off x="5829300" y="3201133"/>
            <a:ext cx="6362700" cy="3200400"/>
          </a:xfrm>
          <a:prstGeom prst="rect">
            <a:avLst/>
          </a:prstGeom>
        </p:spPr>
      </p:pic>
    </p:spTree>
    <p:extLst>
      <p:ext uri="{BB962C8B-B14F-4D97-AF65-F5344CB8AC3E}">
        <p14:creationId xmlns:p14="http://schemas.microsoft.com/office/powerpoint/2010/main" val="419612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7EC8770-F47B-4FF0-82DF-6BFCE24D6BA3}"/>
              </a:ext>
            </a:extLst>
          </p:cNvPr>
          <p:cNvPicPr>
            <a:picLocks noChangeAspect="1"/>
          </p:cNvPicPr>
          <p:nvPr/>
        </p:nvPicPr>
        <p:blipFill>
          <a:blip r:embed="rId2"/>
          <a:stretch>
            <a:fillRect/>
          </a:stretch>
        </p:blipFill>
        <p:spPr>
          <a:xfrm>
            <a:off x="3448050" y="366656"/>
            <a:ext cx="8743950" cy="5486400"/>
          </a:xfrm>
          <a:prstGeom prst="rect">
            <a:avLst/>
          </a:prstGeom>
        </p:spPr>
      </p:pic>
      <p:sp>
        <p:nvSpPr>
          <p:cNvPr id="2" name="TextBox 1">
            <a:extLst>
              <a:ext uri="{FF2B5EF4-FFF2-40B4-BE49-F238E27FC236}">
                <a16:creationId xmlns:a16="http://schemas.microsoft.com/office/drawing/2014/main" id="{64289963-5D41-4292-AAA6-C9DE9C03F74B}"/>
              </a:ext>
            </a:extLst>
          </p:cNvPr>
          <p:cNvSpPr txBox="1"/>
          <p:nvPr/>
        </p:nvSpPr>
        <p:spPr>
          <a:xfrm>
            <a:off x="2346255" y="6488668"/>
            <a:ext cx="7499489" cy="369332"/>
          </a:xfrm>
          <a:prstGeom prst="rect">
            <a:avLst/>
          </a:prstGeom>
          <a:noFill/>
        </p:spPr>
        <p:txBody>
          <a:bodyPr wrap="none" rtlCol="0">
            <a:spAutoFit/>
          </a:bodyPr>
          <a:lstStyle/>
          <a:p>
            <a:r>
              <a:rPr lang="en-US">
                <a:solidFill>
                  <a:schemeClr val="bg1"/>
                </a:solidFill>
                <a:latin typeface="Franklin Gothic Book (Body)"/>
              </a:rPr>
              <a:t>9. </a:t>
            </a:r>
            <a:r>
              <a:rPr lang="vi-VN">
                <a:solidFill>
                  <a:schemeClr val="bg1"/>
                </a:solidFill>
                <a:latin typeface="Franklin Gothic Book (Body)"/>
              </a:rPr>
              <a:t>Các biểu đồ tương quan giữa các thuộc tính thời tiết và phân tích hồi quy</a:t>
            </a:r>
          </a:p>
        </p:txBody>
      </p:sp>
      <p:sp>
        <p:nvSpPr>
          <p:cNvPr id="4" name="TextBox 3">
            <a:extLst>
              <a:ext uri="{FF2B5EF4-FFF2-40B4-BE49-F238E27FC236}">
                <a16:creationId xmlns:a16="http://schemas.microsoft.com/office/drawing/2014/main" id="{21A7FE40-FFC7-463A-A2BD-CC361C63E9DB}"/>
              </a:ext>
            </a:extLst>
          </p:cNvPr>
          <p:cNvSpPr txBox="1"/>
          <p:nvPr/>
        </p:nvSpPr>
        <p:spPr>
          <a:xfrm>
            <a:off x="0" y="-27148"/>
            <a:ext cx="12192000" cy="400110"/>
          </a:xfrm>
          <a:prstGeom prst="rect">
            <a:avLst/>
          </a:prstGeom>
          <a:noFill/>
        </p:spPr>
        <p:txBody>
          <a:bodyPr wrap="square">
            <a:spAutoFit/>
          </a:bodyPr>
          <a:lstStyle/>
          <a:p>
            <a:pPr algn="ctr"/>
            <a:r>
              <a:rPr lang="vi-VN" sz="2000" b="1" i="0">
                <a:solidFill>
                  <a:srgbClr val="000000"/>
                </a:solidFill>
                <a:effectLst/>
                <a:latin typeface="Helvetica Neue"/>
              </a:rPr>
              <a:t>Sự tương quan giữa khả năng dự đoán thời tiết và nhiệt độ</a:t>
            </a:r>
          </a:p>
        </p:txBody>
      </p:sp>
      <p:pic>
        <p:nvPicPr>
          <p:cNvPr id="7" name="Picture 6">
            <a:extLst>
              <a:ext uri="{FF2B5EF4-FFF2-40B4-BE49-F238E27FC236}">
                <a16:creationId xmlns:a16="http://schemas.microsoft.com/office/drawing/2014/main" id="{3158B60E-F83E-4CEC-AD56-6C0BD664D7A3}"/>
              </a:ext>
            </a:extLst>
          </p:cNvPr>
          <p:cNvPicPr>
            <a:picLocks noChangeAspect="1"/>
          </p:cNvPicPr>
          <p:nvPr/>
        </p:nvPicPr>
        <p:blipFill>
          <a:blip r:embed="rId3"/>
          <a:stretch>
            <a:fillRect/>
          </a:stretch>
        </p:blipFill>
        <p:spPr>
          <a:xfrm>
            <a:off x="0" y="3109856"/>
            <a:ext cx="6438900" cy="3200400"/>
          </a:xfrm>
          <a:prstGeom prst="rect">
            <a:avLst/>
          </a:prstGeom>
        </p:spPr>
      </p:pic>
    </p:spTree>
    <p:extLst>
      <p:ext uri="{BB962C8B-B14F-4D97-AF65-F5344CB8AC3E}">
        <p14:creationId xmlns:p14="http://schemas.microsoft.com/office/powerpoint/2010/main" val="229276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73F6C65-7882-4653-8996-5B80D86B0D37}"/>
              </a:ext>
            </a:extLst>
          </p:cNvPr>
          <p:cNvPicPr>
            <a:picLocks noChangeAspect="1"/>
          </p:cNvPicPr>
          <p:nvPr/>
        </p:nvPicPr>
        <p:blipFill>
          <a:blip r:embed="rId2"/>
          <a:stretch>
            <a:fillRect/>
          </a:stretch>
        </p:blipFill>
        <p:spPr>
          <a:xfrm>
            <a:off x="4152900" y="471833"/>
            <a:ext cx="8039100" cy="5486400"/>
          </a:xfrm>
          <a:prstGeom prst="rect">
            <a:avLst/>
          </a:prstGeom>
        </p:spPr>
      </p:pic>
      <p:sp>
        <p:nvSpPr>
          <p:cNvPr id="2" name="TextBox 1">
            <a:extLst>
              <a:ext uri="{FF2B5EF4-FFF2-40B4-BE49-F238E27FC236}">
                <a16:creationId xmlns:a16="http://schemas.microsoft.com/office/drawing/2014/main" id="{64289963-5D41-4292-AAA6-C9DE9C03F74B}"/>
              </a:ext>
            </a:extLst>
          </p:cNvPr>
          <p:cNvSpPr txBox="1"/>
          <p:nvPr/>
        </p:nvSpPr>
        <p:spPr>
          <a:xfrm>
            <a:off x="2346255" y="6488668"/>
            <a:ext cx="7499489" cy="369332"/>
          </a:xfrm>
          <a:prstGeom prst="rect">
            <a:avLst/>
          </a:prstGeom>
          <a:noFill/>
        </p:spPr>
        <p:txBody>
          <a:bodyPr wrap="none" rtlCol="0">
            <a:spAutoFit/>
          </a:bodyPr>
          <a:lstStyle/>
          <a:p>
            <a:r>
              <a:rPr lang="en-US">
                <a:solidFill>
                  <a:schemeClr val="bg1"/>
                </a:solidFill>
                <a:latin typeface="Franklin Gothic Book (Body)"/>
              </a:rPr>
              <a:t>9. </a:t>
            </a:r>
            <a:r>
              <a:rPr lang="vi-VN">
                <a:solidFill>
                  <a:schemeClr val="bg1"/>
                </a:solidFill>
                <a:latin typeface="Franklin Gothic Book (Body)"/>
              </a:rPr>
              <a:t>Các biểu đồ tương quan giữa các thuộc tính thời tiết và phân tích hồi quy</a:t>
            </a:r>
          </a:p>
        </p:txBody>
      </p:sp>
      <p:sp>
        <p:nvSpPr>
          <p:cNvPr id="4" name="TextBox 3">
            <a:extLst>
              <a:ext uri="{FF2B5EF4-FFF2-40B4-BE49-F238E27FC236}">
                <a16:creationId xmlns:a16="http://schemas.microsoft.com/office/drawing/2014/main" id="{21A7FE40-FFC7-463A-A2BD-CC361C63E9DB}"/>
              </a:ext>
            </a:extLst>
          </p:cNvPr>
          <p:cNvSpPr txBox="1"/>
          <p:nvPr/>
        </p:nvSpPr>
        <p:spPr>
          <a:xfrm>
            <a:off x="0" y="-27148"/>
            <a:ext cx="12192000" cy="400110"/>
          </a:xfrm>
          <a:prstGeom prst="rect">
            <a:avLst/>
          </a:prstGeom>
          <a:noFill/>
        </p:spPr>
        <p:txBody>
          <a:bodyPr wrap="square">
            <a:spAutoFit/>
          </a:bodyPr>
          <a:lstStyle/>
          <a:p>
            <a:pPr algn="ctr"/>
            <a:r>
              <a:rPr lang="vi-VN" sz="2000" b="1" i="0">
                <a:solidFill>
                  <a:srgbClr val="000000"/>
                </a:solidFill>
                <a:effectLst/>
                <a:latin typeface="Helvetica Neue"/>
              </a:rPr>
              <a:t>Sự tương quan giữa tầm nhìn xa và độ ẩm</a:t>
            </a:r>
          </a:p>
        </p:txBody>
      </p:sp>
      <p:pic>
        <p:nvPicPr>
          <p:cNvPr id="7" name="Picture 6">
            <a:extLst>
              <a:ext uri="{FF2B5EF4-FFF2-40B4-BE49-F238E27FC236}">
                <a16:creationId xmlns:a16="http://schemas.microsoft.com/office/drawing/2014/main" id="{1006B82C-3219-4141-AB36-4947011BC4A7}"/>
              </a:ext>
            </a:extLst>
          </p:cNvPr>
          <p:cNvPicPr>
            <a:picLocks noChangeAspect="1"/>
          </p:cNvPicPr>
          <p:nvPr/>
        </p:nvPicPr>
        <p:blipFill>
          <a:blip r:embed="rId3"/>
          <a:stretch>
            <a:fillRect/>
          </a:stretch>
        </p:blipFill>
        <p:spPr>
          <a:xfrm>
            <a:off x="0" y="3204817"/>
            <a:ext cx="6172200" cy="3181350"/>
          </a:xfrm>
          <a:prstGeom prst="rect">
            <a:avLst/>
          </a:prstGeom>
        </p:spPr>
      </p:pic>
    </p:spTree>
    <p:extLst>
      <p:ext uri="{BB962C8B-B14F-4D97-AF65-F5344CB8AC3E}">
        <p14:creationId xmlns:p14="http://schemas.microsoft.com/office/powerpoint/2010/main" val="396734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B2F338-367E-4998-A28B-BCE24540ED35}"/>
              </a:ext>
            </a:extLst>
          </p:cNvPr>
          <p:cNvPicPr>
            <a:picLocks noChangeAspect="1"/>
          </p:cNvPicPr>
          <p:nvPr/>
        </p:nvPicPr>
        <p:blipFill>
          <a:blip r:embed="rId2"/>
          <a:stretch>
            <a:fillRect/>
          </a:stretch>
        </p:blipFill>
        <p:spPr>
          <a:xfrm>
            <a:off x="3790950" y="507778"/>
            <a:ext cx="8401050" cy="5695950"/>
          </a:xfrm>
          <a:prstGeom prst="rect">
            <a:avLst/>
          </a:prstGeom>
        </p:spPr>
      </p:pic>
      <p:sp>
        <p:nvSpPr>
          <p:cNvPr id="2" name="TextBox 1">
            <a:extLst>
              <a:ext uri="{FF2B5EF4-FFF2-40B4-BE49-F238E27FC236}">
                <a16:creationId xmlns:a16="http://schemas.microsoft.com/office/drawing/2014/main" id="{64289963-5D41-4292-AAA6-C9DE9C03F74B}"/>
              </a:ext>
            </a:extLst>
          </p:cNvPr>
          <p:cNvSpPr txBox="1"/>
          <p:nvPr/>
        </p:nvSpPr>
        <p:spPr>
          <a:xfrm>
            <a:off x="2346255" y="6488668"/>
            <a:ext cx="7499489" cy="369332"/>
          </a:xfrm>
          <a:prstGeom prst="rect">
            <a:avLst/>
          </a:prstGeom>
          <a:noFill/>
        </p:spPr>
        <p:txBody>
          <a:bodyPr wrap="none" rtlCol="0">
            <a:spAutoFit/>
          </a:bodyPr>
          <a:lstStyle/>
          <a:p>
            <a:r>
              <a:rPr lang="en-US">
                <a:solidFill>
                  <a:schemeClr val="bg1"/>
                </a:solidFill>
                <a:latin typeface="Franklin Gothic Book (Body)"/>
              </a:rPr>
              <a:t>9. </a:t>
            </a:r>
            <a:r>
              <a:rPr lang="vi-VN">
                <a:solidFill>
                  <a:schemeClr val="bg1"/>
                </a:solidFill>
                <a:latin typeface="Franklin Gothic Book (Body)"/>
              </a:rPr>
              <a:t>Các biểu đồ tương quan giữa các thuộc tính thời tiết và phân tích hồi quy</a:t>
            </a:r>
          </a:p>
        </p:txBody>
      </p:sp>
      <p:sp>
        <p:nvSpPr>
          <p:cNvPr id="4" name="TextBox 3">
            <a:extLst>
              <a:ext uri="{FF2B5EF4-FFF2-40B4-BE49-F238E27FC236}">
                <a16:creationId xmlns:a16="http://schemas.microsoft.com/office/drawing/2014/main" id="{21A7FE40-FFC7-463A-A2BD-CC361C63E9DB}"/>
              </a:ext>
            </a:extLst>
          </p:cNvPr>
          <p:cNvSpPr txBox="1"/>
          <p:nvPr/>
        </p:nvSpPr>
        <p:spPr>
          <a:xfrm>
            <a:off x="0" y="-27148"/>
            <a:ext cx="12192000" cy="400110"/>
          </a:xfrm>
          <a:prstGeom prst="rect">
            <a:avLst/>
          </a:prstGeom>
          <a:noFill/>
        </p:spPr>
        <p:txBody>
          <a:bodyPr wrap="square">
            <a:spAutoFit/>
          </a:bodyPr>
          <a:lstStyle/>
          <a:p>
            <a:pPr algn="ctr"/>
            <a:r>
              <a:rPr lang="vi-VN" sz="2000" b="1" i="0">
                <a:solidFill>
                  <a:srgbClr val="000000"/>
                </a:solidFill>
                <a:effectLst/>
                <a:latin typeface="Helvetica Neue"/>
              </a:rPr>
              <a:t>Sự tương quan giữa nhiệt độ và độ ẩm</a:t>
            </a:r>
          </a:p>
        </p:txBody>
      </p:sp>
      <p:pic>
        <p:nvPicPr>
          <p:cNvPr id="7" name="Picture 6">
            <a:extLst>
              <a:ext uri="{FF2B5EF4-FFF2-40B4-BE49-F238E27FC236}">
                <a16:creationId xmlns:a16="http://schemas.microsoft.com/office/drawing/2014/main" id="{04E2F905-44C7-4D41-B325-B56888BD237D}"/>
              </a:ext>
            </a:extLst>
          </p:cNvPr>
          <p:cNvPicPr>
            <a:picLocks noChangeAspect="1"/>
          </p:cNvPicPr>
          <p:nvPr/>
        </p:nvPicPr>
        <p:blipFill>
          <a:blip r:embed="rId3"/>
          <a:stretch>
            <a:fillRect/>
          </a:stretch>
        </p:blipFill>
        <p:spPr>
          <a:xfrm>
            <a:off x="0" y="3178397"/>
            <a:ext cx="6210300" cy="3171825"/>
          </a:xfrm>
          <a:prstGeom prst="rect">
            <a:avLst/>
          </a:prstGeom>
        </p:spPr>
      </p:pic>
    </p:spTree>
    <p:extLst>
      <p:ext uri="{BB962C8B-B14F-4D97-AF65-F5344CB8AC3E}">
        <p14:creationId xmlns:p14="http://schemas.microsoft.com/office/powerpoint/2010/main" val="77537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A623CD-29C3-4F35-9336-ACC47E0F8457}"/>
              </a:ext>
            </a:extLst>
          </p:cNvPr>
          <p:cNvPicPr>
            <a:picLocks noChangeAspect="1"/>
          </p:cNvPicPr>
          <p:nvPr/>
        </p:nvPicPr>
        <p:blipFill>
          <a:blip r:embed="rId2"/>
          <a:stretch>
            <a:fillRect/>
          </a:stretch>
        </p:blipFill>
        <p:spPr>
          <a:xfrm>
            <a:off x="0" y="498576"/>
            <a:ext cx="8372475" cy="5715000"/>
          </a:xfrm>
          <a:prstGeom prst="rect">
            <a:avLst/>
          </a:prstGeom>
        </p:spPr>
      </p:pic>
      <p:sp>
        <p:nvSpPr>
          <p:cNvPr id="2" name="TextBox 1">
            <a:extLst>
              <a:ext uri="{FF2B5EF4-FFF2-40B4-BE49-F238E27FC236}">
                <a16:creationId xmlns:a16="http://schemas.microsoft.com/office/drawing/2014/main" id="{64289963-5D41-4292-AAA6-C9DE9C03F74B}"/>
              </a:ext>
            </a:extLst>
          </p:cNvPr>
          <p:cNvSpPr txBox="1"/>
          <p:nvPr/>
        </p:nvSpPr>
        <p:spPr>
          <a:xfrm>
            <a:off x="2346255" y="6488668"/>
            <a:ext cx="7499489" cy="369332"/>
          </a:xfrm>
          <a:prstGeom prst="rect">
            <a:avLst/>
          </a:prstGeom>
          <a:noFill/>
        </p:spPr>
        <p:txBody>
          <a:bodyPr wrap="none" rtlCol="0">
            <a:spAutoFit/>
          </a:bodyPr>
          <a:lstStyle/>
          <a:p>
            <a:r>
              <a:rPr lang="en-US">
                <a:solidFill>
                  <a:schemeClr val="bg1"/>
                </a:solidFill>
                <a:latin typeface="Franklin Gothic Book (Body)"/>
              </a:rPr>
              <a:t>9. </a:t>
            </a:r>
            <a:r>
              <a:rPr lang="vi-VN">
                <a:solidFill>
                  <a:schemeClr val="bg1"/>
                </a:solidFill>
                <a:latin typeface="Franklin Gothic Book (Body)"/>
              </a:rPr>
              <a:t>Các biểu đồ tương quan giữa các thuộc tính thời tiết và phân tích hồi quy</a:t>
            </a:r>
          </a:p>
        </p:txBody>
      </p:sp>
      <p:sp>
        <p:nvSpPr>
          <p:cNvPr id="4" name="TextBox 3">
            <a:extLst>
              <a:ext uri="{FF2B5EF4-FFF2-40B4-BE49-F238E27FC236}">
                <a16:creationId xmlns:a16="http://schemas.microsoft.com/office/drawing/2014/main" id="{21A7FE40-FFC7-463A-A2BD-CC361C63E9DB}"/>
              </a:ext>
            </a:extLst>
          </p:cNvPr>
          <p:cNvSpPr txBox="1"/>
          <p:nvPr/>
        </p:nvSpPr>
        <p:spPr>
          <a:xfrm>
            <a:off x="0" y="-27148"/>
            <a:ext cx="12192000" cy="400110"/>
          </a:xfrm>
          <a:prstGeom prst="rect">
            <a:avLst/>
          </a:prstGeom>
          <a:noFill/>
        </p:spPr>
        <p:txBody>
          <a:bodyPr wrap="square">
            <a:spAutoFit/>
          </a:bodyPr>
          <a:lstStyle/>
          <a:p>
            <a:pPr algn="ctr"/>
            <a:r>
              <a:rPr lang="vi-VN" sz="2000" b="1" i="0">
                <a:solidFill>
                  <a:srgbClr val="000000"/>
                </a:solidFill>
                <a:effectLst/>
                <a:latin typeface="Helvetica Neue"/>
              </a:rPr>
              <a:t>Sự tương quan giữa nhiệt độ và t</a:t>
            </a:r>
            <a:r>
              <a:rPr lang="en-US" sz="2000" b="1" i="0">
                <a:solidFill>
                  <a:srgbClr val="000000"/>
                </a:solidFill>
                <a:effectLst/>
                <a:latin typeface="Helvetica Neue"/>
              </a:rPr>
              <a:t>ố</a:t>
            </a:r>
            <a:r>
              <a:rPr lang="vi-VN" sz="2000" b="1" i="0">
                <a:solidFill>
                  <a:srgbClr val="000000"/>
                </a:solidFill>
                <a:effectLst/>
                <a:latin typeface="Helvetica Neue"/>
              </a:rPr>
              <a:t>c độ gió</a:t>
            </a:r>
          </a:p>
        </p:txBody>
      </p:sp>
      <p:pic>
        <p:nvPicPr>
          <p:cNvPr id="7" name="Picture 6">
            <a:extLst>
              <a:ext uri="{FF2B5EF4-FFF2-40B4-BE49-F238E27FC236}">
                <a16:creationId xmlns:a16="http://schemas.microsoft.com/office/drawing/2014/main" id="{0FBD3A2F-C498-43F9-9734-9932655E0F10}"/>
              </a:ext>
            </a:extLst>
          </p:cNvPr>
          <p:cNvPicPr>
            <a:picLocks noChangeAspect="1"/>
          </p:cNvPicPr>
          <p:nvPr/>
        </p:nvPicPr>
        <p:blipFill>
          <a:blip r:embed="rId3"/>
          <a:stretch>
            <a:fillRect/>
          </a:stretch>
        </p:blipFill>
        <p:spPr>
          <a:xfrm>
            <a:off x="5819775" y="3178074"/>
            <a:ext cx="6372225" cy="3181350"/>
          </a:xfrm>
          <a:prstGeom prst="rect">
            <a:avLst/>
          </a:prstGeom>
        </p:spPr>
      </p:pic>
    </p:spTree>
    <p:extLst>
      <p:ext uri="{BB962C8B-B14F-4D97-AF65-F5344CB8AC3E}">
        <p14:creationId xmlns:p14="http://schemas.microsoft.com/office/powerpoint/2010/main" val="216601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289963-5D41-4292-AAA6-C9DE9C03F74B}"/>
              </a:ext>
            </a:extLst>
          </p:cNvPr>
          <p:cNvSpPr txBox="1"/>
          <p:nvPr/>
        </p:nvSpPr>
        <p:spPr>
          <a:xfrm>
            <a:off x="4480045" y="6488668"/>
            <a:ext cx="3231910" cy="369332"/>
          </a:xfrm>
          <a:prstGeom prst="rect">
            <a:avLst/>
          </a:prstGeom>
          <a:noFill/>
        </p:spPr>
        <p:txBody>
          <a:bodyPr wrap="none" rtlCol="0">
            <a:spAutoFit/>
          </a:bodyPr>
          <a:lstStyle/>
          <a:p>
            <a:r>
              <a:rPr lang="en-US">
                <a:solidFill>
                  <a:schemeClr val="bg1"/>
                </a:solidFill>
                <a:latin typeface="Franklin Gothic Book (Body)"/>
              </a:rPr>
              <a:t>10. </a:t>
            </a:r>
            <a:r>
              <a:rPr lang="vi-VN">
                <a:solidFill>
                  <a:schemeClr val="bg1"/>
                </a:solidFill>
                <a:latin typeface="Franklin Gothic Book (Body)"/>
              </a:rPr>
              <a:t>Các biểu đồ trực quan khác</a:t>
            </a:r>
          </a:p>
        </p:txBody>
      </p:sp>
      <p:pic>
        <p:nvPicPr>
          <p:cNvPr id="4" name="Picture 3">
            <a:extLst>
              <a:ext uri="{FF2B5EF4-FFF2-40B4-BE49-F238E27FC236}">
                <a16:creationId xmlns:a16="http://schemas.microsoft.com/office/drawing/2014/main" id="{E6A0AC06-FC1B-4AF9-8997-ECC9CF590FE5}"/>
              </a:ext>
            </a:extLst>
          </p:cNvPr>
          <p:cNvPicPr>
            <a:picLocks noChangeAspect="1"/>
          </p:cNvPicPr>
          <p:nvPr/>
        </p:nvPicPr>
        <p:blipFill>
          <a:blip r:embed="rId2"/>
          <a:stretch>
            <a:fillRect/>
          </a:stretch>
        </p:blipFill>
        <p:spPr>
          <a:xfrm>
            <a:off x="1004337" y="177677"/>
            <a:ext cx="10183325" cy="6093718"/>
          </a:xfrm>
          <a:prstGeom prst="rect">
            <a:avLst/>
          </a:prstGeom>
        </p:spPr>
      </p:pic>
    </p:spTree>
    <p:extLst>
      <p:ext uri="{BB962C8B-B14F-4D97-AF65-F5344CB8AC3E}">
        <p14:creationId xmlns:p14="http://schemas.microsoft.com/office/powerpoint/2010/main" val="2311794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289963-5D41-4292-AAA6-C9DE9C03F74B}"/>
              </a:ext>
            </a:extLst>
          </p:cNvPr>
          <p:cNvSpPr txBox="1"/>
          <p:nvPr/>
        </p:nvSpPr>
        <p:spPr>
          <a:xfrm>
            <a:off x="4480045" y="6488668"/>
            <a:ext cx="3231910" cy="369332"/>
          </a:xfrm>
          <a:prstGeom prst="rect">
            <a:avLst/>
          </a:prstGeom>
          <a:noFill/>
        </p:spPr>
        <p:txBody>
          <a:bodyPr wrap="none" rtlCol="0">
            <a:spAutoFit/>
          </a:bodyPr>
          <a:lstStyle/>
          <a:p>
            <a:r>
              <a:rPr lang="en-US">
                <a:solidFill>
                  <a:schemeClr val="bg1"/>
                </a:solidFill>
                <a:latin typeface="Franklin Gothic Book (Body)"/>
              </a:rPr>
              <a:t>10. </a:t>
            </a:r>
            <a:r>
              <a:rPr lang="vi-VN">
                <a:solidFill>
                  <a:schemeClr val="bg1"/>
                </a:solidFill>
                <a:latin typeface="Franklin Gothic Book (Body)"/>
              </a:rPr>
              <a:t>Các biểu đồ trực quan khác</a:t>
            </a:r>
          </a:p>
        </p:txBody>
      </p:sp>
      <p:pic>
        <p:nvPicPr>
          <p:cNvPr id="5" name="Picture 4">
            <a:extLst>
              <a:ext uri="{FF2B5EF4-FFF2-40B4-BE49-F238E27FC236}">
                <a16:creationId xmlns:a16="http://schemas.microsoft.com/office/drawing/2014/main" id="{BE7B2146-47F6-4A73-A3BB-52668A56258A}"/>
              </a:ext>
            </a:extLst>
          </p:cNvPr>
          <p:cNvPicPr>
            <a:picLocks noChangeAspect="1"/>
          </p:cNvPicPr>
          <p:nvPr/>
        </p:nvPicPr>
        <p:blipFill>
          <a:blip r:embed="rId2"/>
          <a:stretch>
            <a:fillRect/>
          </a:stretch>
        </p:blipFill>
        <p:spPr>
          <a:xfrm>
            <a:off x="596594" y="95672"/>
            <a:ext cx="10998811" cy="6221235"/>
          </a:xfrm>
          <a:prstGeom prst="rect">
            <a:avLst/>
          </a:prstGeom>
        </p:spPr>
      </p:pic>
    </p:spTree>
    <p:extLst>
      <p:ext uri="{BB962C8B-B14F-4D97-AF65-F5344CB8AC3E}">
        <p14:creationId xmlns:p14="http://schemas.microsoft.com/office/powerpoint/2010/main" val="1912946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289963-5D41-4292-AAA6-C9DE9C03F74B}"/>
              </a:ext>
            </a:extLst>
          </p:cNvPr>
          <p:cNvSpPr txBox="1"/>
          <p:nvPr/>
        </p:nvSpPr>
        <p:spPr>
          <a:xfrm>
            <a:off x="4480045" y="6488668"/>
            <a:ext cx="3231910" cy="369332"/>
          </a:xfrm>
          <a:prstGeom prst="rect">
            <a:avLst/>
          </a:prstGeom>
          <a:noFill/>
        </p:spPr>
        <p:txBody>
          <a:bodyPr wrap="none" rtlCol="0">
            <a:spAutoFit/>
          </a:bodyPr>
          <a:lstStyle/>
          <a:p>
            <a:r>
              <a:rPr lang="en-US">
                <a:solidFill>
                  <a:schemeClr val="bg1"/>
                </a:solidFill>
                <a:latin typeface="Franklin Gothic Book (Body)"/>
              </a:rPr>
              <a:t>10. </a:t>
            </a:r>
            <a:r>
              <a:rPr lang="vi-VN">
                <a:solidFill>
                  <a:schemeClr val="bg1"/>
                </a:solidFill>
                <a:latin typeface="Franklin Gothic Book (Body)"/>
              </a:rPr>
              <a:t>Các biểu đồ trực quan khác</a:t>
            </a:r>
          </a:p>
        </p:txBody>
      </p:sp>
      <p:pic>
        <p:nvPicPr>
          <p:cNvPr id="5" name="Picture 4">
            <a:extLst>
              <a:ext uri="{FF2B5EF4-FFF2-40B4-BE49-F238E27FC236}">
                <a16:creationId xmlns:a16="http://schemas.microsoft.com/office/drawing/2014/main" id="{20F52490-87E2-4A57-8219-276B1ECF367F}"/>
              </a:ext>
            </a:extLst>
          </p:cNvPr>
          <p:cNvPicPr>
            <a:picLocks noChangeAspect="1"/>
          </p:cNvPicPr>
          <p:nvPr/>
        </p:nvPicPr>
        <p:blipFill>
          <a:blip r:embed="rId2"/>
          <a:stretch>
            <a:fillRect/>
          </a:stretch>
        </p:blipFill>
        <p:spPr>
          <a:xfrm>
            <a:off x="612641" y="122199"/>
            <a:ext cx="10966718" cy="6203082"/>
          </a:xfrm>
          <a:prstGeom prst="rect">
            <a:avLst/>
          </a:prstGeom>
        </p:spPr>
      </p:pic>
    </p:spTree>
    <p:extLst>
      <p:ext uri="{BB962C8B-B14F-4D97-AF65-F5344CB8AC3E}">
        <p14:creationId xmlns:p14="http://schemas.microsoft.com/office/powerpoint/2010/main" val="17316222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descr="Kids Studying from Home illustration | Rafiki style | Study from home  illustration, Study from home, Kids study">
            <a:extLst>
              <a:ext uri="{FF2B5EF4-FFF2-40B4-BE49-F238E27FC236}">
                <a16:creationId xmlns:a16="http://schemas.microsoft.com/office/drawing/2014/main" id="{75E2BFEC-C38B-4655-8BFF-9B4FC34DC8E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Got an Idea? by Mniamonika on Dribbble">
            <a:extLst>
              <a:ext uri="{FF2B5EF4-FFF2-40B4-BE49-F238E27FC236}">
                <a16:creationId xmlns:a16="http://schemas.microsoft.com/office/drawing/2014/main" id="{E00C9648-FB6A-4135-888A-A592B1018F1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583223"/>
            <a:ext cx="5146431" cy="38598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5EAFBFE-5B7A-40F7-8DDB-0D5624E78154}"/>
              </a:ext>
            </a:extLst>
          </p:cNvPr>
          <p:cNvSpPr>
            <a:spLocks noGrp="1"/>
          </p:cNvSpPr>
          <p:nvPr>
            <p:ph type="title"/>
          </p:nvPr>
        </p:nvSpPr>
        <p:spPr>
          <a:xfrm>
            <a:off x="1066800" y="2123294"/>
            <a:ext cx="10058400" cy="3566160"/>
          </a:xfrm>
        </p:spPr>
        <p:txBody>
          <a:bodyPr/>
          <a:lstStyle/>
          <a:p>
            <a:r>
              <a:rPr lang="en-US"/>
              <a:t>Kết luận &amp; </a:t>
            </a:r>
            <a:br>
              <a:rPr lang="en-US"/>
            </a:br>
            <a:r>
              <a:rPr lang="en-US"/>
              <a:t>đề xuất</a:t>
            </a:r>
          </a:p>
        </p:txBody>
      </p:sp>
    </p:spTree>
    <p:extLst>
      <p:ext uri="{BB962C8B-B14F-4D97-AF65-F5344CB8AC3E}">
        <p14:creationId xmlns:p14="http://schemas.microsoft.com/office/powerpoint/2010/main" val="21558368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smicdesigners | Motion graphics design, Motion design video, Motion  graphics gif">
            <a:extLst>
              <a:ext uri="{FF2B5EF4-FFF2-40B4-BE49-F238E27FC236}">
                <a16:creationId xmlns:a16="http://schemas.microsoft.com/office/drawing/2014/main" id="{DE2B9A69-8920-4FEA-8F27-53418886055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126480" y="384100"/>
            <a:ext cx="1934343" cy="145075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1A89ECB2-2124-428C-A63D-4CA862A779AE}"/>
              </a:ext>
            </a:extLst>
          </p:cNvPr>
          <p:cNvSpPr>
            <a:spLocks noGrp="1"/>
          </p:cNvSpPr>
          <p:nvPr>
            <p:ph type="title"/>
          </p:nvPr>
        </p:nvSpPr>
        <p:spPr/>
        <p:txBody>
          <a:bodyPr/>
          <a:lstStyle/>
          <a:p>
            <a:r>
              <a:rPr lang="en-US"/>
              <a:t>Kết luận &amp; đề xuất</a:t>
            </a:r>
          </a:p>
        </p:txBody>
      </p:sp>
      <p:sp>
        <p:nvSpPr>
          <p:cNvPr id="5" name="Content Placeholder 4">
            <a:extLst>
              <a:ext uri="{FF2B5EF4-FFF2-40B4-BE49-F238E27FC236}">
                <a16:creationId xmlns:a16="http://schemas.microsoft.com/office/drawing/2014/main" id="{00E0CF8C-2FC2-4450-AF7E-F912A1FCCE8A}"/>
              </a:ext>
            </a:extLst>
          </p:cNvPr>
          <p:cNvSpPr>
            <a:spLocks noGrp="1"/>
          </p:cNvSpPr>
          <p:nvPr>
            <p:ph idx="1"/>
          </p:nvPr>
        </p:nvSpPr>
        <p:spPr>
          <a:xfrm>
            <a:off x="1097280" y="1932355"/>
            <a:ext cx="10058400" cy="4198814"/>
          </a:xfrm>
        </p:spPr>
        <p:txBody>
          <a:bodyPr>
            <a:normAutofit/>
          </a:bodyPr>
          <a:lstStyle/>
          <a:p>
            <a:pPr marL="0" marR="0" indent="0" algn="just">
              <a:lnSpc>
                <a:spcPct val="107000"/>
              </a:lnSpc>
              <a:spcBef>
                <a:spcPts val="0"/>
              </a:spcBef>
              <a:spcAft>
                <a:spcPts val="800"/>
              </a:spcAft>
              <a:buNone/>
            </a:pPr>
            <a:r>
              <a:rPr lang="en-US">
                <a:solidFill>
                  <a:srgbClr val="002060"/>
                </a:solidFill>
                <a:effectLst/>
                <a:ea typeface="Calibri" panose="020F0502020204030204" pitchFamily="34" charset="0"/>
              </a:rPr>
              <a:t>Kết luận</a:t>
            </a:r>
          </a:p>
          <a:p>
            <a:pPr marL="0" marR="0" indent="0" algn="just">
              <a:lnSpc>
                <a:spcPct val="107000"/>
              </a:lnSpc>
              <a:spcBef>
                <a:spcPts val="0"/>
              </a:spcBef>
              <a:spcAft>
                <a:spcPts val="800"/>
              </a:spcAft>
              <a:buNone/>
            </a:pPr>
            <a:r>
              <a:rPr lang="en-US">
                <a:solidFill>
                  <a:schemeClr val="tx1"/>
                </a:solidFill>
                <a:effectLst/>
                <a:ea typeface="Calibri" panose="020F0502020204030204" pitchFamily="34" charset="0"/>
              </a:rPr>
              <a:t>Thời tiết là một yếu tố quan trọng trong cuộc sống của chúng ta, vậy các hoạt động phân tích dữ liệu thu thập được đã đưa ra những giúp ích cho con người. Thông qua các phân tích, trực quan hóa bộ dữ liệu thì đã cho nhóm em cái nhìn rõ hơn về thời tiết, đồng thời qua đồ án cũng giúp nhóm em cải thiện việc phân tích cũng như trực quan hóa dữ liệu tốt hơn. </a:t>
            </a:r>
          </a:p>
          <a:p>
            <a:pPr marL="0" marR="0" indent="0" algn="just">
              <a:lnSpc>
                <a:spcPct val="107000"/>
              </a:lnSpc>
              <a:spcBef>
                <a:spcPts val="0"/>
              </a:spcBef>
              <a:spcAft>
                <a:spcPts val="800"/>
              </a:spcAft>
              <a:buNone/>
            </a:pPr>
            <a:r>
              <a:rPr lang="en-US">
                <a:solidFill>
                  <a:srgbClr val="002060"/>
                </a:solidFill>
                <a:effectLst/>
                <a:ea typeface="Calibri" panose="020F0502020204030204" pitchFamily="34" charset="0"/>
              </a:rPr>
              <a:t>Đề xuất</a:t>
            </a:r>
          </a:p>
          <a:p>
            <a:pPr marL="0" marR="0" indent="0" algn="just">
              <a:lnSpc>
                <a:spcPct val="107000"/>
              </a:lnSpc>
              <a:spcBef>
                <a:spcPts val="0"/>
              </a:spcBef>
              <a:spcAft>
                <a:spcPts val="800"/>
              </a:spcAft>
              <a:buNone/>
            </a:pPr>
            <a:r>
              <a:rPr lang="en-US">
                <a:solidFill>
                  <a:schemeClr val="tx1"/>
                </a:solidFill>
                <a:effectLst/>
                <a:ea typeface="Calibri" panose="020F0502020204030204" pitchFamily="34" charset="0"/>
              </a:rPr>
              <a:t>Từ bộ dữ liệu ta có thể xây dựng được một mô hình dự báo thời tiết vào những ngày trong tương lai từ những thuộc tính mà chúng ta đã phân tích (không chỉ ở mỗi Thành Phố Hồ Chí Minh, từ việc thu thập dữ liệu ở bất kỳ nơi nào thì chúng ta đều có thể phân tích được).</a:t>
            </a:r>
          </a:p>
          <a:p>
            <a:pPr marL="0" marR="0" indent="0" algn="just">
              <a:lnSpc>
                <a:spcPct val="107000"/>
              </a:lnSpc>
              <a:spcBef>
                <a:spcPts val="0"/>
              </a:spcBef>
              <a:spcAft>
                <a:spcPts val="800"/>
              </a:spcAft>
              <a:buNone/>
            </a:pPr>
            <a:r>
              <a:rPr lang="en-US">
                <a:solidFill>
                  <a:schemeClr val="tx1"/>
                </a:solidFill>
                <a:ea typeface="Calibri" panose="020F0502020204030204" pitchFamily="34" charset="0"/>
                <a:sym typeface="Wingdings" panose="05000000000000000000" pitchFamily="2" charset="2"/>
              </a:rPr>
              <a:t></a:t>
            </a:r>
            <a:r>
              <a:rPr lang="en-US">
                <a:solidFill>
                  <a:schemeClr val="tx1"/>
                </a:solidFill>
                <a:effectLst/>
                <a:ea typeface="Calibri" panose="020F0502020204030204" pitchFamily="34" charset="0"/>
              </a:rPr>
              <a:t> Điều này sẽ giúp ích cho mọi người khi mà yếu tố thời tiết ảnh hưởng đến các công việc hàng ngày trong cuộc sống của chúng ta.</a:t>
            </a:r>
          </a:p>
        </p:txBody>
      </p:sp>
    </p:spTree>
    <p:extLst>
      <p:ext uri="{BB962C8B-B14F-4D97-AF65-F5344CB8AC3E}">
        <p14:creationId xmlns:p14="http://schemas.microsoft.com/office/powerpoint/2010/main" val="2652541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tock Market and Investments - ITM Skills Academy">
            <a:extLst>
              <a:ext uri="{FF2B5EF4-FFF2-40B4-BE49-F238E27FC236}">
                <a16:creationId xmlns:a16="http://schemas.microsoft.com/office/drawing/2014/main" id="{58E2D3A4-78CA-4203-91D0-066FD8F7113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48408" y="759714"/>
            <a:ext cx="6483065" cy="457428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C54A40B0-6BF8-43FB-AD54-870780C0A2FE}"/>
              </a:ext>
            </a:extLst>
          </p:cNvPr>
          <p:cNvSpPr>
            <a:spLocks noGrp="1"/>
          </p:cNvSpPr>
          <p:nvPr>
            <p:ph type="ctrTitle"/>
          </p:nvPr>
        </p:nvSpPr>
        <p:spPr>
          <a:xfrm>
            <a:off x="932405" y="3561588"/>
            <a:ext cx="3916003" cy="1772412"/>
          </a:xfrm>
        </p:spPr>
        <p:txBody>
          <a:bodyPr>
            <a:normAutofit/>
          </a:bodyPr>
          <a:lstStyle/>
          <a:p>
            <a:pPr algn="r"/>
            <a:r>
              <a:rPr lang="en-US" sz="6000"/>
              <a:t>Giới thiệu </a:t>
            </a:r>
            <a:br>
              <a:rPr lang="en-US" sz="6000"/>
            </a:br>
            <a:r>
              <a:rPr lang="en-US" sz="6000"/>
              <a:t>đồ án</a:t>
            </a:r>
          </a:p>
        </p:txBody>
      </p:sp>
    </p:spTree>
    <p:extLst>
      <p:ext uri="{BB962C8B-B14F-4D97-AF65-F5344CB8AC3E}">
        <p14:creationId xmlns:p14="http://schemas.microsoft.com/office/powerpoint/2010/main" val="190989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ảm ơn bạn - Điện máy Minh Tài">
            <a:extLst>
              <a:ext uri="{FF2B5EF4-FFF2-40B4-BE49-F238E27FC236}">
                <a16:creationId xmlns:a16="http://schemas.microsoft.com/office/drawing/2014/main" id="{3CED7AF8-6450-4EBA-A9D8-EA343761E55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643447" cy="637735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89C2D01-EBBB-45F0-A6E8-D53508504108}"/>
              </a:ext>
            </a:extLst>
          </p:cNvPr>
          <p:cNvSpPr>
            <a:spLocks noGrp="1"/>
          </p:cNvSpPr>
          <p:nvPr>
            <p:ph type="ctrTitle"/>
          </p:nvPr>
        </p:nvSpPr>
        <p:spPr>
          <a:xfrm>
            <a:off x="7643446" y="3429000"/>
            <a:ext cx="4330561" cy="1745477"/>
          </a:xfrm>
        </p:spPr>
        <p:txBody>
          <a:bodyPr>
            <a:noAutofit/>
          </a:bodyPr>
          <a:lstStyle/>
          <a:p>
            <a:r>
              <a:rPr lang="en-US" sz="4400"/>
              <a:t>Cảm ơn thầy đã theo dõi</a:t>
            </a:r>
          </a:p>
        </p:txBody>
      </p:sp>
      <p:sp>
        <p:nvSpPr>
          <p:cNvPr id="6" name="AutoShape 4" descr="Mixed Group by Dirk Jan Haarsma on Dribbble">
            <a:extLst>
              <a:ext uri="{FF2B5EF4-FFF2-40B4-BE49-F238E27FC236}">
                <a16:creationId xmlns:a16="http://schemas.microsoft.com/office/drawing/2014/main" id="{2891D6B7-660F-48D0-8121-1424F4E084E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Sweet Sixteen GIFs - Get the best GIF on GIPHY">
            <a:extLst>
              <a:ext uri="{FF2B5EF4-FFF2-40B4-BE49-F238E27FC236}">
                <a16:creationId xmlns:a16="http://schemas.microsoft.com/office/drawing/2014/main" id="{4393AB86-A5C8-4A82-BE77-1D80A32C709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79303" y="480646"/>
            <a:ext cx="6121913" cy="51405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ixed Group by Dirk Jan Haarsma on Dribbble">
            <a:extLst>
              <a:ext uri="{FF2B5EF4-FFF2-40B4-BE49-F238E27FC236}">
                <a16:creationId xmlns:a16="http://schemas.microsoft.com/office/drawing/2014/main" id="{95004A0A-F89D-402D-AF12-89913EED7E5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920174" y="388624"/>
            <a:ext cx="4053834" cy="3040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228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DA14134E-A338-462A-B461-02064804641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416062" y="241562"/>
            <a:ext cx="1992922" cy="14946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7BEC35C-9063-4DE0-B059-989A2E1004A0}"/>
              </a:ext>
            </a:extLst>
          </p:cNvPr>
          <p:cNvSpPr>
            <a:spLocks noGrp="1"/>
          </p:cNvSpPr>
          <p:nvPr>
            <p:ph type="title"/>
          </p:nvPr>
        </p:nvSpPr>
        <p:spPr/>
        <p:txBody>
          <a:bodyPr/>
          <a:lstStyle/>
          <a:p>
            <a:r>
              <a:rPr lang="en-US"/>
              <a:t>Giới thiệu đồ án</a:t>
            </a:r>
          </a:p>
        </p:txBody>
      </p:sp>
      <p:sp>
        <p:nvSpPr>
          <p:cNvPr id="3" name="Content Placeholder 2">
            <a:extLst>
              <a:ext uri="{FF2B5EF4-FFF2-40B4-BE49-F238E27FC236}">
                <a16:creationId xmlns:a16="http://schemas.microsoft.com/office/drawing/2014/main" id="{C53A3AF1-7A8B-430D-A64D-8AFAE784CA64}"/>
              </a:ext>
            </a:extLst>
          </p:cNvPr>
          <p:cNvSpPr>
            <a:spLocks noGrp="1"/>
          </p:cNvSpPr>
          <p:nvPr>
            <p:ph idx="1"/>
          </p:nvPr>
        </p:nvSpPr>
        <p:spPr>
          <a:xfrm>
            <a:off x="1097280" y="2108201"/>
            <a:ext cx="10383520" cy="3760891"/>
          </a:xfrm>
        </p:spPr>
        <p:txBody>
          <a:bodyPr>
            <a:normAutofit fontScale="92500" lnSpcReduction="10000"/>
          </a:bodyPr>
          <a:lstStyle/>
          <a:p>
            <a:pPr algn="just">
              <a:buFont typeface="Arial" panose="020B0604020202020204" pitchFamily="34" charset="0"/>
              <a:buChar char="•"/>
            </a:pPr>
            <a:r>
              <a:rPr lang="en-US" sz="2000">
                <a:solidFill>
                  <a:srgbClr val="0070C0"/>
                </a:solidFill>
                <a:latin typeface="Franklin Gothic Book (Body)"/>
              </a:rPr>
              <a:t>Bài toán: </a:t>
            </a:r>
            <a:r>
              <a:rPr lang="en-US" sz="2000">
                <a:latin typeface="Franklin Gothic Book (Body)"/>
              </a:rPr>
              <a:t>sử dụng công cụ trực quan hóa dữ liệu để phân tích dữ liệu thời tiết tại TP Hồ Chí Minh</a:t>
            </a:r>
          </a:p>
          <a:p>
            <a:pPr algn="just">
              <a:buFont typeface="Arial" panose="020B0604020202020204" pitchFamily="34" charset="0"/>
              <a:buChar char="•"/>
            </a:pPr>
            <a:r>
              <a:rPr lang="en-US" sz="2000">
                <a:solidFill>
                  <a:srgbClr val="0070C0"/>
                </a:solidFill>
                <a:latin typeface="Franklin Gothic Book (Body)"/>
              </a:rPr>
              <a:t>Ngữ cảnh: </a:t>
            </a:r>
            <a:r>
              <a:rPr lang="en-US" sz="2000">
                <a:latin typeface="Franklin Gothic Book (Body)"/>
              </a:rPr>
              <a:t>thời tiết ảnh hưởng trực tiếp đến các hoạt động sống trên Trái Đất. Nhằm mục đích đưa ra các dự toán thời tiết trong tương lai gần giúp con người có các hành động phù hợp, các trung tâm nghiên cứu đã tiến hành thu thập dữ liệu thời tiết, các hình ảnh từ vệ tinh đưa ra những dự đoán và các biểu đồ trực quan về thời tiết. Do đó nhóm quyết định chọn dữ liệu thời tiết Việt Nam (cụ thể ở đây là Thành Phố Hồ Chí Minh).</a:t>
            </a:r>
          </a:p>
          <a:p>
            <a:pPr algn="just">
              <a:buFont typeface="Arial" panose="020B0604020202020204" pitchFamily="34" charset="0"/>
              <a:buChar char="•"/>
            </a:pPr>
            <a:r>
              <a:rPr lang="en-US" sz="2000">
                <a:solidFill>
                  <a:srgbClr val="0070C0"/>
                </a:solidFill>
                <a:latin typeface="Franklin Gothic Book (Body)"/>
              </a:rPr>
              <a:t>Dữ liệu đồ án: </a:t>
            </a:r>
            <a:r>
              <a:rPr lang="en-US" sz="2000">
                <a:latin typeface="Franklin Gothic Book (Body)"/>
              </a:rPr>
              <a:t>dữ liệu được thu thập từ API </a:t>
            </a:r>
            <a:r>
              <a:rPr lang="en-US" sz="2000">
                <a:latin typeface="Franklin Gothic Book (Body)"/>
                <a:hlinkClick r:id="rId3"/>
              </a:rPr>
              <a:t>MetaWeather</a:t>
            </a:r>
            <a:r>
              <a:rPr lang="en-US" sz="2000">
                <a:latin typeface="Franklin Gothic Book (Body)"/>
              </a:rPr>
              <a:t> </a:t>
            </a:r>
          </a:p>
          <a:p>
            <a:pPr algn="just">
              <a:buFont typeface="Arial" panose="020B0604020202020204" pitchFamily="34" charset="0"/>
              <a:buChar char="•"/>
            </a:pPr>
            <a:r>
              <a:rPr lang="en-US" sz="2000">
                <a:solidFill>
                  <a:srgbClr val="0070C0"/>
                </a:solidFill>
                <a:latin typeface="Franklin Gothic Book (Body)"/>
              </a:rPr>
              <a:t>Công cụ: </a:t>
            </a:r>
            <a:r>
              <a:rPr lang="en-US" sz="2000">
                <a:latin typeface="Franklin Gothic Book (Body)"/>
              </a:rPr>
              <a:t>Tableau 2021, Jupyter Notebook</a:t>
            </a:r>
          </a:p>
          <a:p>
            <a:pPr algn="just">
              <a:buFont typeface="Arial" panose="020B0604020202020204" pitchFamily="34" charset="0"/>
              <a:buChar char="•"/>
            </a:pPr>
            <a:r>
              <a:rPr lang="en-US" sz="2000">
                <a:solidFill>
                  <a:srgbClr val="0070C0"/>
                </a:solidFill>
                <a:latin typeface="Franklin Gothic Book (Body)"/>
              </a:rPr>
              <a:t>Mục tiêu: </a:t>
            </a:r>
            <a:r>
              <a:rPr lang="vi-VN" sz="2000">
                <a:latin typeface="Franklin Gothic Book (Body)"/>
              </a:rPr>
              <a:t>phân tích, trực quan hóa lên được những yếu tố có trong thời tiết cũng như biết thêm nhiều khía cạnh trong dữ liệu.</a:t>
            </a:r>
            <a:endParaRPr lang="en-US" sz="2000">
              <a:latin typeface="Franklin Gothic Book (Body)"/>
            </a:endParaRPr>
          </a:p>
        </p:txBody>
      </p:sp>
    </p:spTree>
    <p:extLst>
      <p:ext uri="{BB962C8B-B14F-4D97-AF65-F5344CB8AC3E}">
        <p14:creationId xmlns:p14="http://schemas.microsoft.com/office/powerpoint/2010/main" val="3779033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60B021-5C12-4A23-9C69-D54EB289E01E}"/>
              </a:ext>
            </a:extLst>
          </p:cNvPr>
          <p:cNvSpPr>
            <a:spLocks noGrp="1"/>
          </p:cNvSpPr>
          <p:nvPr>
            <p:ph type="title"/>
          </p:nvPr>
        </p:nvSpPr>
        <p:spPr/>
        <p:txBody>
          <a:bodyPr/>
          <a:lstStyle/>
          <a:p>
            <a:r>
              <a:rPr lang="en-US"/>
              <a:t>Dữ liệu</a:t>
            </a:r>
          </a:p>
        </p:txBody>
      </p:sp>
      <p:pic>
        <p:nvPicPr>
          <p:cNvPr id="5124" name="Picture 4" descr="Ứng dụng giá đất | Esri Vietnam">
            <a:extLst>
              <a:ext uri="{FF2B5EF4-FFF2-40B4-BE49-F238E27FC236}">
                <a16:creationId xmlns:a16="http://schemas.microsoft.com/office/drawing/2014/main" id="{F83D4EE3-144D-4777-AA5C-C548A2ED8D8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736123" y="740215"/>
            <a:ext cx="6358597" cy="35801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2CE7727-389D-4D56-9855-85EEE74DAFE8}"/>
              </a:ext>
            </a:extLst>
          </p:cNvPr>
          <p:cNvPicPr>
            <a:picLocks noChangeAspect="1"/>
          </p:cNvPicPr>
          <p:nvPr/>
        </p:nvPicPr>
        <p:blipFill>
          <a:blip r:embed="rId3"/>
          <a:stretch>
            <a:fillRect/>
          </a:stretch>
        </p:blipFill>
        <p:spPr>
          <a:xfrm>
            <a:off x="1097281" y="4675740"/>
            <a:ext cx="9997439" cy="1389291"/>
          </a:xfrm>
          <a:prstGeom prst="rect">
            <a:avLst/>
          </a:prstGeom>
        </p:spPr>
      </p:pic>
    </p:spTree>
    <p:extLst>
      <p:ext uri="{BB962C8B-B14F-4D97-AF65-F5344CB8AC3E}">
        <p14:creationId xmlns:p14="http://schemas.microsoft.com/office/powerpoint/2010/main" val="147554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D08C48-F2E9-401E-AA48-03996E9E9692}"/>
              </a:ext>
            </a:extLst>
          </p:cNvPr>
          <p:cNvSpPr>
            <a:spLocks noGrp="1"/>
          </p:cNvSpPr>
          <p:nvPr>
            <p:ph type="title"/>
          </p:nvPr>
        </p:nvSpPr>
        <p:spPr/>
        <p:txBody>
          <a:bodyPr/>
          <a:lstStyle/>
          <a:p>
            <a:r>
              <a:rPr lang="en-US"/>
              <a:t>Dữ liệu</a:t>
            </a:r>
          </a:p>
        </p:txBody>
      </p:sp>
      <p:sp>
        <p:nvSpPr>
          <p:cNvPr id="5" name="Content Placeholder 4">
            <a:extLst>
              <a:ext uri="{FF2B5EF4-FFF2-40B4-BE49-F238E27FC236}">
                <a16:creationId xmlns:a16="http://schemas.microsoft.com/office/drawing/2014/main" id="{CD73C453-38AD-43C6-908A-822ACE81390F}"/>
              </a:ext>
            </a:extLst>
          </p:cNvPr>
          <p:cNvSpPr>
            <a:spLocks noGrp="1"/>
          </p:cNvSpPr>
          <p:nvPr>
            <p:ph idx="1"/>
          </p:nvPr>
        </p:nvSpPr>
        <p:spPr>
          <a:xfrm>
            <a:off x="1097280" y="2108201"/>
            <a:ext cx="10058400" cy="2006599"/>
          </a:xfrm>
        </p:spPr>
        <p:txBody>
          <a:bodyPr/>
          <a:lstStyle/>
          <a:p>
            <a:pPr>
              <a:buFont typeface="Arial" panose="020B0604020202020204" pitchFamily="34" charset="0"/>
              <a:buChar char="•"/>
            </a:pPr>
            <a:r>
              <a:rPr lang="en-US" sz="2000"/>
              <a:t>Dữ liệu được nhóm crawl từ API </a:t>
            </a:r>
            <a:r>
              <a:rPr lang="en-US" sz="2000">
                <a:hlinkClick r:id="rId2"/>
              </a:rPr>
              <a:t>MetaWeather</a:t>
            </a:r>
            <a:r>
              <a:rPr lang="en-US" sz="2000"/>
              <a:t> </a:t>
            </a:r>
          </a:p>
          <a:p>
            <a:pPr>
              <a:buFont typeface="Arial" panose="020B0604020202020204" pitchFamily="34" charset="0"/>
              <a:buChar char="•"/>
            </a:pPr>
            <a:r>
              <a:rPr lang="en-US" sz="2000"/>
              <a:t>Dữ liệu thời tiết từ ngày 01/01/2016 – 31/12/2020 tại TP Hồ Chí Minh</a:t>
            </a:r>
          </a:p>
          <a:p>
            <a:pPr>
              <a:buFont typeface="Arial" panose="020B0604020202020204" pitchFamily="34" charset="0"/>
              <a:buChar char="•"/>
            </a:pPr>
            <a:r>
              <a:rPr lang="en-US" sz="2000"/>
              <a:t>Dữ liệu bao gồm: 14 biến và hơn 1800 quan sát</a:t>
            </a:r>
          </a:p>
          <a:p>
            <a:pPr>
              <a:buFont typeface="Arial" panose="020B0604020202020204" pitchFamily="34" charset="0"/>
              <a:buChar char="•"/>
            </a:pPr>
            <a:r>
              <a:rPr lang="en-US" sz="2000"/>
              <a:t>Ý nghĩa các thuộc tính:</a:t>
            </a:r>
          </a:p>
          <a:p>
            <a:pPr>
              <a:buFont typeface="Arial" panose="020B0604020202020204" pitchFamily="34" charset="0"/>
              <a:buChar char="•"/>
            </a:pPr>
            <a:endParaRPr lang="en-US"/>
          </a:p>
        </p:txBody>
      </p:sp>
      <p:graphicFrame>
        <p:nvGraphicFramePr>
          <p:cNvPr id="6" name="Table 6">
            <a:extLst>
              <a:ext uri="{FF2B5EF4-FFF2-40B4-BE49-F238E27FC236}">
                <a16:creationId xmlns:a16="http://schemas.microsoft.com/office/drawing/2014/main" id="{488F475D-89E8-4D4A-AD79-08E7D191ECE9}"/>
              </a:ext>
            </a:extLst>
          </p:cNvPr>
          <p:cNvGraphicFramePr>
            <a:graphicFrameLocks noGrp="1"/>
          </p:cNvGraphicFramePr>
          <p:nvPr>
            <p:extLst>
              <p:ext uri="{D42A27DB-BD31-4B8C-83A1-F6EECF244321}">
                <p14:modId xmlns:p14="http://schemas.microsoft.com/office/powerpoint/2010/main" val="2604302722"/>
              </p:ext>
            </p:extLst>
          </p:nvPr>
        </p:nvGraphicFramePr>
        <p:xfrm>
          <a:off x="1097280" y="4114801"/>
          <a:ext cx="10243820" cy="2042160"/>
        </p:xfrm>
        <a:graphic>
          <a:graphicData uri="http://schemas.openxmlformats.org/drawingml/2006/table">
            <a:tbl>
              <a:tblPr firstRow="1" bandRow="1">
                <a:tableStyleId>{5C22544A-7EE6-4342-B048-85BDC9FD1C3A}</a:tableStyleId>
              </a:tblPr>
              <a:tblGrid>
                <a:gridCol w="4702845">
                  <a:extLst>
                    <a:ext uri="{9D8B030D-6E8A-4147-A177-3AD203B41FA5}">
                      <a16:colId xmlns:a16="http://schemas.microsoft.com/office/drawing/2014/main" val="925304330"/>
                    </a:ext>
                  </a:extLst>
                </a:gridCol>
                <a:gridCol w="5540975">
                  <a:extLst>
                    <a:ext uri="{9D8B030D-6E8A-4147-A177-3AD203B41FA5}">
                      <a16:colId xmlns:a16="http://schemas.microsoft.com/office/drawing/2014/main" val="3409256707"/>
                    </a:ext>
                  </a:extLst>
                </a:gridCol>
              </a:tblGrid>
              <a:tr h="370840">
                <a:tc>
                  <a:txBody>
                    <a:bodyPr/>
                    <a:lstStyle/>
                    <a:p>
                      <a:pPr algn="just"/>
                      <a:r>
                        <a:rPr lang="vi-VN" sz="1600" b="1" i="0" kern="1200">
                          <a:solidFill>
                            <a:srgbClr val="0070C0"/>
                          </a:solidFill>
                          <a:effectLst/>
                          <a:latin typeface="Franklin Gothic Book (Body)"/>
                          <a:ea typeface="+mn-ea"/>
                          <a:cs typeface="+mn-cs"/>
                        </a:rPr>
                        <a:t>id</a:t>
                      </a:r>
                      <a:r>
                        <a:rPr lang="vi-VN" sz="1600" b="0" i="0" kern="1200">
                          <a:solidFill>
                            <a:srgbClr val="0070C0"/>
                          </a:solidFill>
                          <a:effectLst/>
                          <a:latin typeface="Franklin Gothic Book (Body)"/>
                          <a:ea typeface="+mn-ea"/>
                          <a:cs typeface="+mn-cs"/>
                        </a:rPr>
                        <a:t> : id của dự đoán.</a:t>
                      </a:r>
                    </a:p>
                    <a:p>
                      <a:pPr algn="just"/>
                      <a:r>
                        <a:rPr lang="vi-VN" sz="1600" b="1" i="0" kern="1200">
                          <a:solidFill>
                            <a:srgbClr val="0070C0"/>
                          </a:solidFill>
                          <a:effectLst/>
                          <a:latin typeface="Franklin Gothic Book (Body)"/>
                          <a:ea typeface="+mn-ea"/>
                          <a:cs typeface="+mn-cs"/>
                        </a:rPr>
                        <a:t>created</a:t>
                      </a:r>
                      <a:r>
                        <a:rPr lang="vi-VN" sz="1600" b="0" i="0" kern="1200">
                          <a:solidFill>
                            <a:srgbClr val="0070C0"/>
                          </a:solidFill>
                          <a:effectLst/>
                          <a:latin typeface="Franklin Gothic Book (Body)"/>
                          <a:ea typeface="+mn-ea"/>
                          <a:cs typeface="+mn-cs"/>
                        </a:rPr>
                        <a:t> : ngày dự đoán được tạo ra.</a:t>
                      </a:r>
                    </a:p>
                    <a:p>
                      <a:pPr algn="just"/>
                      <a:r>
                        <a:rPr lang="vi-VN" sz="1600" b="1" i="0" kern="1200">
                          <a:solidFill>
                            <a:srgbClr val="0070C0"/>
                          </a:solidFill>
                          <a:effectLst/>
                          <a:latin typeface="Franklin Gothic Book (Body)"/>
                          <a:ea typeface="+mn-ea"/>
                          <a:cs typeface="+mn-cs"/>
                        </a:rPr>
                        <a:t>applicable_date</a:t>
                      </a:r>
                      <a:r>
                        <a:rPr lang="vi-VN" sz="1600" b="0" i="0" kern="1200">
                          <a:solidFill>
                            <a:srgbClr val="0070C0"/>
                          </a:solidFill>
                          <a:effectLst/>
                          <a:latin typeface="Franklin Gothic Book (Body)"/>
                          <a:ea typeface="+mn-ea"/>
                          <a:cs typeface="+mn-cs"/>
                        </a:rPr>
                        <a:t> : ngày được dự đoán.</a:t>
                      </a:r>
                    </a:p>
                    <a:p>
                      <a:pPr algn="just"/>
                      <a:r>
                        <a:rPr lang="vi-VN" sz="1600" b="1" i="0" kern="1200">
                          <a:solidFill>
                            <a:srgbClr val="0070C0"/>
                          </a:solidFill>
                          <a:effectLst/>
                          <a:latin typeface="Franklin Gothic Book (Body)"/>
                          <a:ea typeface="+mn-ea"/>
                          <a:cs typeface="+mn-cs"/>
                        </a:rPr>
                        <a:t>weather_state_name</a:t>
                      </a:r>
                      <a:r>
                        <a:rPr lang="vi-VN" sz="1600" b="0" i="0" kern="1200">
                          <a:solidFill>
                            <a:srgbClr val="0070C0"/>
                          </a:solidFill>
                          <a:effectLst/>
                          <a:latin typeface="Franklin Gothic Book (Body)"/>
                          <a:ea typeface="+mn-ea"/>
                          <a:cs typeface="+mn-cs"/>
                        </a:rPr>
                        <a:t> : trạng thái của thời tiết.</a:t>
                      </a:r>
                    </a:p>
                    <a:p>
                      <a:pPr algn="just"/>
                      <a:r>
                        <a:rPr lang="vi-VN" sz="1600" b="1" i="0" kern="1200">
                          <a:solidFill>
                            <a:srgbClr val="0070C0"/>
                          </a:solidFill>
                          <a:effectLst/>
                          <a:latin typeface="Franklin Gothic Book (Body)"/>
                          <a:ea typeface="+mn-ea"/>
                          <a:cs typeface="+mn-cs"/>
                        </a:rPr>
                        <a:t>weather_state_abbr</a:t>
                      </a:r>
                      <a:r>
                        <a:rPr lang="vi-VN" sz="1600" b="0" i="0" kern="1200">
                          <a:solidFill>
                            <a:srgbClr val="0070C0"/>
                          </a:solidFill>
                          <a:effectLst/>
                          <a:latin typeface="Franklin Gothic Book (Body)"/>
                          <a:ea typeface="+mn-ea"/>
                          <a:cs typeface="+mn-cs"/>
                        </a:rPr>
                        <a:t> : trạng thái của thời tiết viết tắt.</a:t>
                      </a:r>
                    </a:p>
                    <a:p>
                      <a:pPr algn="just"/>
                      <a:r>
                        <a:rPr lang="vi-VN" sz="1600" b="1" i="0" kern="1200">
                          <a:solidFill>
                            <a:srgbClr val="0070C0"/>
                          </a:solidFill>
                          <a:effectLst/>
                          <a:latin typeface="Franklin Gothic Book (Body)"/>
                          <a:ea typeface="+mn-ea"/>
                          <a:cs typeface="+mn-cs"/>
                        </a:rPr>
                        <a:t>wind_speed</a:t>
                      </a:r>
                      <a:r>
                        <a:rPr lang="vi-VN" sz="1600" b="0" i="0" kern="1200">
                          <a:solidFill>
                            <a:srgbClr val="0070C0"/>
                          </a:solidFill>
                          <a:effectLst/>
                          <a:latin typeface="Franklin Gothic Book (Body)"/>
                          <a:ea typeface="+mn-ea"/>
                          <a:cs typeface="+mn-cs"/>
                        </a:rPr>
                        <a:t> : tốc độ gió (mph)</a:t>
                      </a:r>
                    </a:p>
                    <a:p>
                      <a:pPr algn="just"/>
                      <a:r>
                        <a:rPr lang="vi-VN" sz="1600" b="1" i="0" kern="1200">
                          <a:solidFill>
                            <a:srgbClr val="0070C0"/>
                          </a:solidFill>
                          <a:effectLst/>
                          <a:latin typeface="Franklin Gothic Book (Body)"/>
                          <a:ea typeface="+mn-ea"/>
                          <a:cs typeface="+mn-cs"/>
                        </a:rPr>
                        <a:t>wind_direction</a:t>
                      </a:r>
                      <a:r>
                        <a:rPr lang="vi-VN" sz="1600" b="0" i="0" kern="1200">
                          <a:solidFill>
                            <a:srgbClr val="0070C0"/>
                          </a:solidFill>
                          <a:effectLst/>
                          <a:latin typeface="Franklin Gothic Book (Body)"/>
                          <a:ea typeface="+mn-ea"/>
                          <a:cs typeface="+mn-cs"/>
                        </a:rPr>
                        <a:t> : hướng gió (degrees)</a:t>
                      </a:r>
                    </a:p>
                    <a:p>
                      <a:pPr algn="just"/>
                      <a:r>
                        <a:rPr lang="vi-VN" sz="1600" b="1" i="0" kern="1200">
                          <a:solidFill>
                            <a:srgbClr val="0070C0"/>
                          </a:solidFill>
                          <a:effectLst/>
                          <a:latin typeface="Franklin Gothic Book (Body)"/>
                          <a:ea typeface="+mn-ea"/>
                          <a:cs typeface="+mn-cs"/>
                        </a:rPr>
                        <a:t>wind_direction_compass</a:t>
                      </a:r>
                      <a:r>
                        <a:rPr lang="vi-VN" sz="1600" b="0" i="0" kern="1200">
                          <a:solidFill>
                            <a:srgbClr val="0070C0"/>
                          </a:solidFill>
                          <a:effectLst/>
                          <a:latin typeface="Franklin Gothic Book (Body)"/>
                          <a:ea typeface="+mn-ea"/>
                          <a:cs typeface="+mn-cs"/>
                        </a:rPr>
                        <a:t> : hướng gió trên la bàn.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just"/>
                      <a:r>
                        <a:rPr lang="vi-VN" sz="1600" b="1" i="0" kern="1200">
                          <a:solidFill>
                            <a:srgbClr val="0070C0"/>
                          </a:solidFill>
                          <a:effectLst/>
                          <a:latin typeface="Franklin Gothic Book (Body)"/>
                          <a:ea typeface="+mn-ea"/>
                          <a:cs typeface="+mn-cs"/>
                        </a:rPr>
                        <a:t>min_temp</a:t>
                      </a:r>
                      <a:r>
                        <a:rPr lang="vi-VN" sz="1600" b="0" i="0" kern="1200">
                          <a:solidFill>
                            <a:srgbClr val="0070C0"/>
                          </a:solidFill>
                          <a:effectLst/>
                          <a:latin typeface="Franklin Gothic Book (Body)"/>
                          <a:ea typeface="+mn-ea"/>
                          <a:cs typeface="+mn-cs"/>
                        </a:rPr>
                        <a:t> : nhiệt độ tối thiểu (centigrade)</a:t>
                      </a:r>
                    </a:p>
                    <a:p>
                      <a:pPr algn="just"/>
                      <a:r>
                        <a:rPr lang="vi-VN" sz="1600" b="1" i="0" kern="1200">
                          <a:solidFill>
                            <a:srgbClr val="0070C0"/>
                          </a:solidFill>
                          <a:effectLst/>
                          <a:latin typeface="Franklin Gothic Book (Body)"/>
                          <a:ea typeface="+mn-ea"/>
                          <a:cs typeface="+mn-cs"/>
                        </a:rPr>
                        <a:t>max_temp</a:t>
                      </a:r>
                      <a:r>
                        <a:rPr lang="vi-VN" sz="1600" b="0" i="0" kern="1200">
                          <a:solidFill>
                            <a:srgbClr val="0070C0"/>
                          </a:solidFill>
                          <a:effectLst/>
                          <a:latin typeface="Franklin Gothic Book (Body)"/>
                          <a:ea typeface="+mn-ea"/>
                          <a:cs typeface="+mn-cs"/>
                        </a:rPr>
                        <a:t> : nhiệt độ tối đa (centigrade)</a:t>
                      </a:r>
                    </a:p>
                    <a:p>
                      <a:pPr algn="just"/>
                      <a:r>
                        <a:rPr lang="vi-VN" sz="1600" b="1" i="0" kern="1200">
                          <a:solidFill>
                            <a:srgbClr val="0070C0"/>
                          </a:solidFill>
                          <a:effectLst/>
                          <a:latin typeface="Franklin Gothic Book (Body)"/>
                          <a:ea typeface="+mn-ea"/>
                          <a:cs typeface="+mn-cs"/>
                        </a:rPr>
                        <a:t>the_temp</a:t>
                      </a:r>
                      <a:r>
                        <a:rPr lang="vi-VN" sz="1600" b="0" i="0" kern="1200">
                          <a:solidFill>
                            <a:srgbClr val="0070C0"/>
                          </a:solidFill>
                          <a:effectLst/>
                          <a:latin typeface="Franklin Gothic Book (Body)"/>
                          <a:ea typeface="+mn-ea"/>
                          <a:cs typeface="+mn-cs"/>
                        </a:rPr>
                        <a:t> : nhiệt độ (centigrade)</a:t>
                      </a:r>
                    </a:p>
                    <a:p>
                      <a:pPr algn="just"/>
                      <a:r>
                        <a:rPr lang="vi-VN" sz="1600" b="1" i="0" kern="1200">
                          <a:solidFill>
                            <a:srgbClr val="0070C0"/>
                          </a:solidFill>
                          <a:effectLst/>
                          <a:latin typeface="Franklin Gothic Book (Body)"/>
                          <a:ea typeface="+mn-ea"/>
                          <a:cs typeface="+mn-cs"/>
                        </a:rPr>
                        <a:t>air_pressure</a:t>
                      </a:r>
                      <a:r>
                        <a:rPr lang="vi-VN" sz="1600" b="0" i="0" kern="1200">
                          <a:solidFill>
                            <a:srgbClr val="0070C0"/>
                          </a:solidFill>
                          <a:effectLst/>
                          <a:latin typeface="Franklin Gothic Book (Body)"/>
                          <a:ea typeface="+mn-ea"/>
                          <a:cs typeface="+mn-cs"/>
                        </a:rPr>
                        <a:t> : áp suât (mbar)</a:t>
                      </a:r>
                    </a:p>
                    <a:p>
                      <a:pPr algn="just"/>
                      <a:r>
                        <a:rPr lang="vi-VN" sz="1600" b="1" i="0" kern="1200">
                          <a:solidFill>
                            <a:srgbClr val="0070C0"/>
                          </a:solidFill>
                          <a:effectLst/>
                          <a:latin typeface="Franklin Gothic Book (Body)"/>
                          <a:ea typeface="+mn-ea"/>
                          <a:cs typeface="+mn-cs"/>
                        </a:rPr>
                        <a:t>humidity</a:t>
                      </a:r>
                      <a:r>
                        <a:rPr lang="vi-VN" sz="1600" b="0" i="0" kern="1200">
                          <a:solidFill>
                            <a:srgbClr val="0070C0"/>
                          </a:solidFill>
                          <a:effectLst/>
                          <a:latin typeface="Franklin Gothic Book (Body)"/>
                          <a:ea typeface="+mn-ea"/>
                          <a:cs typeface="+mn-cs"/>
                        </a:rPr>
                        <a:t> : độ ẩm (percentage)</a:t>
                      </a:r>
                    </a:p>
                    <a:p>
                      <a:pPr algn="just"/>
                      <a:r>
                        <a:rPr lang="vi-VN" sz="1600" b="1" i="0" kern="1200">
                          <a:solidFill>
                            <a:srgbClr val="0070C0"/>
                          </a:solidFill>
                          <a:effectLst/>
                          <a:latin typeface="Franklin Gothic Book (Body)"/>
                          <a:ea typeface="+mn-ea"/>
                          <a:cs typeface="+mn-cs"/>
                        </a:rPr>
                        <a:t>visibility</a:t>
                      </a:r>
                      <a:r>
                        <a:rPr lang="vi-VN" sz="1600" b="0" i="0" kern="1200">
                          <a:solidFill>
                            <a:srgbClr val="0070C0"/>
                          </a:solidFill>
                          <a:effectLst/>
                          <a:latin typeface="Franklin Gothic Book (Body)"/>
                          <a:ea typeface="+mn-ea"/>
                          <a:cs typeface="+mn-cs"/>
                        </a:rPr>
                        <a:t> : tấm nhìn (Miles)</a:t>
                      </a:r>
                    </a:p>
                    <a:p>
                      <a:pPr algn="just"/>
                      <a:r>
                        <a:rPr lang="vi-VN" sz="1600" b="1" i="0" kern="1200">
                          <a:solidFill>
                            <a:srgbClr val="0070C0"/>
                          </a:solidFill>
                          <a:effectLst/>
                          <a:latin typeface="Franklin Gothic Book (Body)"/>
                          <a:ea typeface="+mn-ea"/>
                          <a:cs typeface="+mn-cs"/>
                        </a:rPr>
                        <a:t>predictability</a:t>
                      </a:r>
                      <a:r>
                        <a:rPr lang="vi-VN" sz="1600" b="0" i="0" kern="1200">
                          <a:solidFill>
                            <a:srgbClr val="0070C0"/>
                          </a:solidFill>
                          <a:effectLst/>
                          <a:latin typeface="Franklin Gothic Book (Body)"/>
                          <a:ea typeface="+mn-ea"/>
                          <a:cs typeface="+mn-cs"/>
                        </a:rPr>
                        <a:t> : độ thống nhất của các nhà dự báo (percentage)</a:t>
                      </a:r>
                    </a:p>
                    <a:p>
                      <a:pPr algn="just"/>
                      <a:endParaRPr lang="en-US" sz="1600">
                        <a:solidFill>
                          <a:srgbClr val="0070C0"/>
                        </a:solidFill>
                        <a:latin typeface="Franklin Gothic Book" panose="020B05030201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7479097"/>
                  </a:ext>
                </a:extLst>
              </a:tr>
            </a:tbl>
          </a:graphicData>
        </a:graphic>
      </p:graphicFrame>
      <p:pic>
        <p:nvPicPr>
          <p:cNvPr id="3076" name="Picture 4" descr="Data Transfer Project: Enabling portability of photos and videos between  services in Facebook! - Tech - Mi Community - Xiaomi">
            <a:extLst>
              <a:ext uri="{FF2B5EF4-FFF2-40B4-BE49-F238E27FC236}">
                <a16:creationId xmlns:a16="http://schemas.microsoft.com/office/drawing/2014/main" id="{3D96928E-8028-4478-AD3A-6A891EED38D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32128" y="448101"/>
            <a:ext cx="3974123" cy="112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1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C173C-204E-49C2-B7DC-91594AAAD103}"/>
              </a:ext>
            </a:extLst>
          </p:cNvPr>
          <p:cNvSpPr>
            <a:spLocks noGrp="1"/>
          </p:cNvSpPr>
          <p:nvPr>
            <p:ph type="title"/>
          </p:nvPr>
        </p:nvSpPr>
        <p:spPr/>
        <p:txBody>
          <a:bodyPr/>
          <a:lstStyle/>
          <a:p>
            <a:r>
              <a:rPr lang="en-US"/>
              <a:t>Dữ liệu</a:t>
            </a:r>
          </a:p>
        </p:txBody>
      </p:sp>
      <p:sp>
        <p:nvSpPr>
          <p:cNvPr id="3" name="Content Placeholder 2">
            <a:extLst>
              <a:ext uri="{FF2B5EF4-FFF2-40B4-BE49-F238E27FC236}">
                <a16:creationId xmlns:a16="http://schemas.microsoft.com/office/drawing/2014/main" id="{DEBC2C21-8CB2-4AD7-9F4A-7FB6AD50E630}"/>
              </a:ext>
            </a:extLst>
          </p:cNvPr>
          <p:cNvSpPr>
            <a:spLocks noGrp="1"/>
          </p:cNvSpPr>
          <p:nvPr>
            <p:ph idx="1"/>
          </p:nvPr>
        </p:nvSpPr>
        <p:spPr>
          <a:xfrm>
            <a:off x="1097279" y="2108201"/>
            <a:ext cx="5438775" cy="3919713"/>
          </a:xfrm>
        </p:spPr>
        <p:txBody>
          <a:bodyPr>
            <a:normAutofit fontScale="85000" lnSpcReduction="10000"/>
          </a:bodyPr>
          <a:lstStyle/>
          <a:p>
            <a:pPr algn="just">
              <a:buFont typeface="Arial" panose="020B0604020202020204" pitchFamily="34" charset="0"/>
              <a:buChar char="•"/>
            </a:pPr>
            <a:r>
              <a:rPr lang="en-US" sz="2400">
                <a:solidFill>
                  <a:srgbClr val="0070C0"/>
                </a:solidFill>
                <a:latin typeface="Franklin Gothic Book (Body)"/>
              </a:rPr>
              <a:t>Thống kê mô tả:</a:t>
            </a:r>
          </a:p>
          <a:p>
            <a:pPr lvl="1" algn="just">
              <a:buFont typeface="Wingdings" panose="05000000000000000000" pitchFamily="2" charset="2"/>
              <a:buChar char="§"/>
            </a:pPr>
            <a:r>
              <a:rPr lang="en-US" sz="2400">
                <a:latin typeface="Franklin Gothic Book (Body)"/>
              </a:rPr>
              <a:t>Dữ liệu của chúng ta có 14 biến và 1827 dòng.</a:t>
            </a:r>
          </a:p>
          <a:p>
            <a:pPr lvl="1" algn="just">
              <a:buFont typeface="Wingdings" panose="05000000000000000000" pitchFamily="2" charset="2"/>
              <a:buChar char="§"/>
            </a:pPr>
            <a:r>
              <a:rPr lang="vi-VN" sz="2400">
                <a:latin typeface="Franklin Gothic Book (Body)"/>
              </a:rPr>
              <a:t>Thống kê trên cho chúng ta thấy dữ liệu khá đẹp, hầu như tất cả các biến đều không bị trống dữ liệu</a:t>
            </a:r>
            <a:endParaRPr lang="en-US" sz="2400">
              <a:latin typeface="Franklin Gothic Book (Body)"/>
            </a:endParaRPr>
          </a:p>
          <a:p>
            <a:pPr lvl="1" algn="just">
              <a:buFont typeface="Wingdings" panose="05000000000000000000" pitchFamily="2" charset="2"/>
              <a:buChar char="§"/>
            </a:pPr>
            <a:r>
              <a:rPr lang="vi-VN" sz="2400">
                <a:latin typeface="Franklin Gothic Book (Body)"/>
              </a:rPr>
              <a:t>Về mặt kiểu dữ liệu, ta thấy các biến đều đã ở đúng kiểu dữ liệu phù hợp cho quá trình tính toán, trực quan cũng như phân tích</a:t>
            </a:r>
            <a:endParaRPr lang="en-US" sz="2400">
              <a:latin typeface="Franklin Gothic Book (Body)"/>
            </a:endParaRPr>
          </a:p>
          <a:p>
            <a:pPr algn="just">
              <a:buFont typeface="Arial" panose="020B0604020202020204" pitchFamily="34" charset="0"/>
              <a:buChar char="•"/>
            </a:pPr>
            <a:r>
              <a:rPr lang="en-US" sz="2400">
                <a:solidFill>
                  <a:srgbClr val="0070C0"/>
                </a:solidFill>
                <a:latin typeface="Franklin Gothic Book (Body)"/>
              </a:rPr>
              <a:t>Tiền xử lý dữ liệu: </a:t>
            </a:r>
            <a:r>
              <a:rPr lang="en-US" sz="2400">
                <a:latin typeface="Franklin Gothic Book (Body)"/>
              </a:rPr>
              <a:t>xử lý dữ liệu bị mất, trùng lắp dữ liệu và thay đổi kiểu dữ liệu phù hợp và dễ dàng trực quan (chi tiết trong file .ipynb)</a:t>
            </a:r>
          </a:p>
          <a:p>
            <a:pPr>
              <a:buFont typeface="Arial" panose="020B0604020202020204" pitchFamily="34" charset="0"/>
              <a:buChar char="•"/>
            </a:pPr>
            <a:endParaRPr lang="en-US"/>
          </a:p>
        </p:txBody>
      </p:sp>
      <p:pic>
        <p:nvPicPr>
          <p:cNvPr id="7" name="Picture 6">
            <a:extLst>
              <a:ext uri="{FF2B5EF4-FFF2-40B4-BE49-F238E27FC236}">
                <a16:creationId xmlns:a16="http://schemas.microsoft.com/office/drawing/2014/main" id="{4213ECA2-7ADA-444A-A70A-A56342CC0148}"/>
              </a:ext>
            </a:extLst>
          </p:cNvPr>
          <p:cNvPicPr>
            <a:picLocks noChangeAspect="1"/>
          </p:cNvPicPr>
          <p:nvPr/>
        </p:nvPicPr>
        <p:blipFill>
          <a:blip r:embed="rId2"/>
          <a:stretch>
            <a:fillRect/>
          </a:stretch>
        </p:blipFill>
        <p:spPr>
          <a:xfrm>
            <a:off x="6818277" y="2305932"/>
            <a:ext cx="4619625" cy="3524250"/>
          </a:xfrm>
          <a:prstGeom prst="rect">
            <a:avLst/>
          </a:prstGeom>
        </p:spPr>
      </p:pic>
      <p:pic>
        <p:nvPicPr>
          <p:cNvPr id="5" name="Picture 4" descr="Data Transfer Project: Enabling portability of photos and videos between  services in Facebook! - Tech - Mi Community - Xiaomi">
            <a:extLst>
              <a:ext uri="{FF2B5EF4-FFF2-40B4-BE49-F238E27FC236}">
                <a16:creationId xmlns:a16="http://schemas.microsoft.com/office/drawing/2014/main" id="{6D24DD2C-B46D-4F58-A0AA-5E18FFC16B2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32128" y="448101"/>
            <a:ext cx="3974123" cy="112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374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A059-4802-42EB-A988-1C346A2FE458}"/>
              </a:ext>
            </a:extLst>
          </p:cNvPr>
          <p:cNvSpPr>
            <a:spLocks noGrp="1"/>
          </p:cNvSpPr>
          <p:nvPr>
            <p:ph type="title"/>
          </p:nvPr>
        </p:nvSpPr>
        <p:spPr/>
        <p:txBody>
          <a:bodyPr/>
          <a:lstStyle/>
          <a:p>
            <a:r>
              <a:rPr lang="en-US"/>
              <a:t>Dữ liệu</a:t>
            </a:r>
          </a:p>
        </p:txBody>
      </p:sp>
      <p:sp>
        <p:nvSpPr>
          <p:cNvPr id="3" name="Content Placeholder 2">
            <a:extLst>
              <a:ext uri="{FF2B5EF4-FFF2-40B4-BE49-F238E27FC236}">
                <a16:creationId xmlns:a16="http://schemas.microsoft.com/office/drawing/2014/main" id="{ED15BC46-2B5F-4C35-879B-3968081FDEBC}"/>
              </a:ext>
            </a:extLst>
          </p:cNvPr>
          <p:cNvSpPr>
            <a:spLocks noGrp="1"/>
          </p:cNvSpPr>
          <p:nvPr>
            <p:ph idx="1"/>
          </p:nvPr>
        </p:nvSpPr>
        <p:spPr/>
        <p:txBody>
          <a:bodyPr/>
          <a:lstStyle/>
          <a:p>
            <a:pPr>
              <a:buFont typeface="Arial" panose="020B0604020202020204" pitchFamily="34" charset="0"/>
              <a:buChar char="•"/>
            </a:pPr>
            <a:r>
              <a:rPr lang="en-US"/>
              <a:t>Một số thống kê về số lượng, giá trị trung bình,…</a:t>
            </a:r>
          </a:p>
        </p:txBody>
      </p:sp>
      <p:pic>
        <p:nvPicPr>
          <p:cNvPr id="7" name="Picture 6">
            <a:extLst>
              <a:ext uri="{FF2B5EF4-FFF2-40B4-BE49-F238E27FC236}">
                <a16:creationId xmlns:a16="http://schemas.microsoft.com/office/drawing/2014/main" id="{177B662B-799E-4A86-890F-AD515145465D}"/>
              </a:ext>
            </a:extLst>
          </p:cNvPr>
          <p:cNvPicPr>
            <a:picLocks noChangeAspect="1"/>
          </p:cNvPicPr>
          <p:nvPr/>
        </p:nvPicPr>
        <p:blipFill>
          <a:blip r:embed="rId2"/>
          <a:stretch>
            <a:fillRect/>
          </a:stretch>
        </p:blipFill>
        <p:spPr>
          <a:xfrm>
            <a:off x="1097280" y="2462741"/>
            <a:ext cx="10058400" cy="2948996"/>
          </a:xfrm>
          <a:prstGeom prst="rect">
            <a:avLst/>
          </a:prstGeom>
        </p:spPr>
      </p:pic>
      <p:pic>
        <p:nvPicPr>
          <p:cNvPr id="5" name="Picture 4" descr="Data Transfer Project: Enabling portability of photos and videos between  services in Facebook! - Tech - Mi Community - Xiaomi">
            <a:extLst>
              <a:ext uri="{FF2B5EF4-FFF2-40B4-BE49-F238E27FC236}">
                <a16:creationId xmlns:a16="http://schemas.microsoft.com/office/drawing/2014/main" id="{21BD252C-BB5C-4B14-B79C-165C18C6976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32128" y="448101"/>
            <a:ext cx="3974123" cy="112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117353"/>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{30324ECB-9027-4AC6-9A55-C96A800E20BA}tf56160789_win32</Template>
  <TotalTime>717</TotalTime>
  <Words>2490</Words>
  <Application>Microsoft Office PowerPoint</Application>
  <PresentationFormat>Widescreen</PresentationFormat>
  <Paragraphs>174</Paragraphs>
  <Slides>40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Bookman Old Style</vt:lpstr>
      <vt:lpstr>Calibri</vt:lpstr>
      <vt:lpstr>Franklin Gothic Book</vt:lpstr>
      <vt:lpstr>Franklin Gothic Book (Body)</vt:lpstr>
      <vt:lpstr>Helvetica Neue</vt:lpstr>
      <vt:lpstr>Wingdings</vt:lpstr>
      <vt:lpstr>1_RetrospectVTI</vt:lpstr>
      <vt:lpstr>TRỰC QUAN HÓA DỮ LIỆU  ĐỒ ÁN CUỐI KỲ - 2021 Nhóm 16</vt:lpstr>
      <vt:lpstr>Thành viên nhóm</vt:lpstr>
      <vt:lpstr>Nội dung</vt:lpstr>
      <vt:lpstr>Giới thiệu  đồ án</vt:lpstr>
      <vt:lpstr>Giới thiệu đồ án</vt:lpstr>
      <vt:lpstr>Dữ liệu</vt:lpstr>
      <vt:lpstr>Dữ liệu</vt:lpstr>
      <vt:lpstr>Dữ liệu</vt:lpstr>
      <vt:lpstr>Dữ liệu</vt:lpstr>
      <vt:lpstr>Trực quan hóa &amp; phân tích</vt:lpstr>
      <vt:lpstr>Các trực quan thực hiện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Các trực quan thực hiện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luận &amp;  đề xuất</vt:lpstr>
      <vt:lpstr>Kết luận &amp; đề xuất</vt:lpstr>
      <vt:lpstr>Cảm ơn thầy đã theo dõi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Trực Quan Hóa Dữ Liệu Đồ án Cuối kỳ - 2021 Nhóm 16</dc:title>
  <dc:creator>Hồng Huy Nguyễn Đặng</dc:creator>
  <cp:lastModifiedBy>Hồng Huy Nguyễn Đặng</cp:lastModifiedBy>
  <cp:revision>18</cp:revision>
  <dcterms:created xsi:type="dcterms:W3CDTF">2021-07-13T07:55:21Z</dcterms:created>
  <dcterms:modified xsi:type="dcterms:W3CDTF">2021-07-15T08:26:24Z</dcterms:modified>
</cp:coreProperties>
</file>